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7" r:id="rId2"/>
    <p:sldId id="258" r:id="rId3"/>
    <p:sldId id="259" r:id="rId4"/>
    <p:sldId id="256" r:id="rId5"/>
    <p:sldId id="260" r:id="rId6"/>
    <p:sldId id="262" r:id="rId7"/>
    <p:sldId id="263" r:id="rId8"/>
    <p:sldId id="261" r:id="rId9"/>
    <p:sldId id="264" r:id="rId10"/>
    <p:sldId id="265" r:id="rId11"/>
    <p:sldId id="266" r:id="rId1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ha Gordon" initials="NG" lastIdx="2" clrIdx="0">
    <p:extLst>
      <p:ext uri="{19B8F6BF-5375-455C-9EA6-DF929625EA0E}">
        <p15:presenceInfo xmlns:p15="http://schemas.microsoft.com/office/powerpoint/2012/main" userId="af2f726422be56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2A822B-9A14-4B97-8F20-E37A5466D934}" v="152" dt="2020-04-14T17:39:46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272" y="-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ha Gordon" userId="af2f726422be56fd" providerId="LiveId" clId="{E11F662F-01CB-48AE-8233-667CD8965C95}"/>
    <pc:docChg chg="undo custSel addSld delSld modSld sldOrd">
      <pc:chgData name="Natasha Gordon" userId="af2f726422be56fd" providerId="LiveId" clId="{E11F662F-01CB-48AE-8233-667CD8965C95}" dt="2020-04-14T17:42:36.556" v="913" actId="20577"/>
      <pc:docMkLst>
        <pc:docMk/>
      </pc:docMkLst>
      <pc:sldChg chg="addSp delSp modSp setBg">
        <pc:chgData name="Natasha Gordon" userId="af2f726422be56fd" providerId="LiveId" clId="{E11F662F-01CB-48AE-8233-667CD8965C95}" dt="2020-04-14T17:02:39.003" v="537" actId="1076"/>
        <pc:sldMkLst>
          <pc:docMk/>
          <pc:sldMk cId="4211449838" sldId="256"/>
        </pc:sldMkLst>
        <pc:spChg chg="del">
          <ac:chgData name="Natasha Gordon" userId="af2f726422be56fd" providerId="LiveId" clId="{E11F662F-01CB-48AE-8233-667CD8965C95}" dt="2020-04-14T15:58:51.281" v="40" actId="478"/>
          <ac:spMkLst>
            <pc:docMk/>
            <pc:sldMk cId="4211449838" sldId="256"/>
            <ac:spMk id="8" creationId="{CD0E1623-E146-4397-B034-BF8743674F38}"/>
          </ac:spMkLst>
        </pc:spChg>
        <pc:spChg chg="del">
          <ac:chgData name="Natasha Gordon" userId="af2f726422be56fd" providerId="LiveId" clId="{E11F662F-01CB-48AE-8233-667CD8965C95}" dt="2020-04-14T16:04:21.923" v="43" actId="478"/>
          <ac:spMkLst>
            <pc:docMk/>
            <pc:sldMk cId="4211449838" sldId="256"/>
            <ac:spMk id="10" creationId="{EB84BDE1-6881-4A5D-B254-1F80680D7225}"/>
          </ac:spMkLst>
        </pc:spChg>
        <pc:spChg chg="del">
          <ac:chgData name="Natasha Gordon" userId="af2f726422be56fd" providerId="LiveId" clId="{E11F662F-01CB-48AE-8233-667CD8965C95}" dt="2020-04-14T16:04:16.859" v="42" actId="478"/>
          <ac:spMkLst>
            <pc:docMk/>
            <pc:sldMk cId="4211449838" sldId="256"/>
            <ac:spMk id="11" creationId="{A789EEC0-5508-46FC-8259-414707898D14}"/>
          </ac:spMkLst>
        </pc:spChg>
        <pc:spChg chg="del">
          <ac:chgData name="Natasha Gordon" userId="af2f726422be56fd" providerId="LiveId" clId="{E11F662F-01CB-48AE-8233-667CD8965C95}" dt="2020-04-14T16:04:14.585" v="41" actId="478"/>
          <ac:spMkLst>
            <pc:docMk/>
            <pc:sldMk cId="4211449838" sldId="256"/>
            <ac:spMk id="12" creationId="{46A6A221-80E1-4433-B5BC-9FBC7A688315}"/>
          </ac:spMkLst>
        </pc:spChg>
        <pc:spChg chg="add mod">
          <ac:chgData name="Natasha Gordon" userId="af2f726422be56fd" providerId="LiveId" clId="{E11F662F-01CB-48AE-8233-667CD8965C95}" dt="2020-04-14T17:00:47.082" v="512" actId="1035"/>
          <ac:spMkLst>
            <pc:docMk/>
            <pc:sldMk cId="4211449838" sldId="256"/>
            <ac:spMk id="13" creationId="{5A7DC792-D257-4C90-A4FE-3D00EDDD4B84}"/>
          </ac:spMkLst>
        </pc:spChg>
        <pc:spChg chg="add mod">
          <ac:chgData name="Natasha Gordon" userId="af2f726422be56fd" providerId="LiveId" clId="{E11F662F-01CB-48AE-8233-667CD8965C95}" dt="2020-04-14T17:00:20.865" v="510" actId="1076"/>
          <ac:spMkLst>
            <pc:docMk/>
            <pc:sldMk cId="4211449838" sldId="256"/>
            <ac:spMk id="14" creationId="{F60D8A25-C9C2-4B0E-9E87-B134F5178D64}"/>
          </ac:spMkLst>
        </pc:spChg>
        <pc:spChg chg="add mod">
          <ac:chgData name="Natasha Gordon" userId="af2f726422be56fd" providerId="LiveId" clId="{E11F662F-01CB-48AE-8233-667CD8965C95}" dt="2020-04-14T17:00:54.518" v="520" actId="1035"/>
          <ac:spMkLst>
            <pc:docMk/>
            <pc:sldMk cId="4211449838" sldId="256"/>
            <ac:spMk id="15" creationId="{969864F8-31A0-40E0-A21C-8270CFF4902B}"/>
          </ac:spMkLst>
        </pc:spChg>
        <pc:spChg chg="add mod">
          <ac:chgData name="Natasha Gordon" userId="af2f726422be56fd" providerId="LiveId" clId="{E11F662F-01CB-48AE-8233-667CD8965C95}" dt="2020-04-14T17:01:02.606" v="524" actId="1035"/>
          <ac:spMkLst>
            <pc:docMk/>
            <pc:sldMk cId="4211449838" sldId="256"/>
            <ac:spMk id="16" creationId="{5223DF69-8ECD-4E34-B5AE-DB6FBA4A10E4}"/>
          </ac:spMkLst>
        </pc:spChg>
        <pc:spChg chg="add mod">
          <ac:chgData name="Natasha Gordon" userId="af2f726422be56fd" providerId="LiveId" clId="{E11F662F-01CB-48AE-8233-667CD8965C95}" dt="2020-04-14T16:59:56.474" v="507" actId="1076"/>
          <ac:spMkLst>
            <pc:docMk/>
            <pc:sldMk cId="4211449838" sldId="256"/>
            <ac:spMk id="17" creationId="{2A1EBD50-E3BC-4F3E-AB03-6284850E28FB}"/>
          </ac:spMkLst>
        </pc:spChg>
        <pc:spChg chg="add mod">
          <ac:chgData name="Natasha Gordon" userId="af2f726422be56fd" providerId="LiveId" clId="{E11F662F-01CB-48AE-8233-667CD8965C95}" dt="2020-04-14T17:01:32.383" v="529" actId="1036"/>
          <ac:spMkLst>
            <pc:docMk/>
            <pc:sldMk cId="4211449838" sldId="256"/>
            <ac:spMk id="18" creationId="{B58FE222-9858-4A60-B5ED-D0049B62F091}"/>
          </ac:spMkLst>
        </pc:spChg>
        <pc:spChg chg="add mod">
          <ac:chgData name="Natasha Gordon" userId="af2f726422be56fd" providerId="LiveId" clId="{E11F662F-01CB-48AE-8233-667CD8965C95}" dt="2020-04-14T17:02:08.241" v="533" actId="1076"/>
          <ac:spMkLst>
            <pc:docMk/>
            <pc:sldMk cId="4211449838" sldId="256"/>
            <ac:spMk id="19" creationId="{B188241A-3BDB-4837-B476-2EAB3BA08941}"/>
          </ac:spMkLst>
        </pc:spChg>
        <pc:spChg chg="add mod">
          <ac:chgData name="Natasha Gordon" userId="af2f726422be56fd" providerId="LiveId" clId="{E11F662F-01CB-48AE-8233-667CD8965C95}" dt="2020-04-14T17:02:03.176" v="532" actId="1076"/>
          <ac:spMkLst>
            <pc:docMk/>
            <pc:sldMk cId="4211449838" sldId="256"/>
            <ac:spMk id="20" creationId="{D982F0C2-7AE4-4EF1-8D11-DC299A8FA2D4}"/>
          </ac:spMkLst>
        </pc:spChg>
        <pc:spChg chg="add mod">
          <ac:chgData name="Natasha Gordon" userId="af2f726422be56fd" providerId="LiveId" clId="{E11F662F-01CB-48AE-8233-667CD8965C95}" dt="2020-04-14T17:02:39.003" v="537" actId="1076"/>
          <ac:spMkLst>
            <pc:docMk/>
            <pc:sldMk cId="4211449838" sldId="256"/>
            <ac:spMk id="21" creationId="{DC565594-A33D-4131-AA88-E5438B7ADAF4}"/>
          </ac:spMkLst>
        </pc:spChg>
        <pc:spChg chg="add mod">
          <ac:chgData name="Natasha Gordon" userId="af2f726422be56fd" providerId="LiveId" clId="{E11F662F-01CB-48AE-8233-667CD8965C95}" dt="2020-04-14T17:02:32.800" v="536" actId="1076"/>
          <ac:spMkLst>
            <pc:docMk/>
            <pc:sldMk cId="4211449838" sldId="256"/>
            <ac:spMk id="22" creationId="{6D51E57C-28D5-4124-BD67-128D4592740C}"/>
          </ac:spMkLst>
        </pc:spChg>
      </pc:sldChg>
      <pc:sldChg chg="addSp modSp">
        <pc:chgData name="Natasha Gordon" userId="af2f726422be56fd" providerId="LiveId" clId="{E11F662F-01CB-48AE-8233-667CD8965C95}" dt="2020-04-14T17:42:36.556" v="913" actId="20577"/>
        <pc:sldMkLst>
          <pc:docMk/>
          <pc:sldMk cId="0" sldId="257"/>
        </pc:sldMkLst>
        <pc:spChg chg="mod">
          <ac:chgData name="Natasha Gordon" userId="af2f726422be56fd" providerId="LiveId" clId="{E11F662F-01CB-48AE-8233-667CD8965C95}" dt="2020-04-14T16:10:57.303" v="177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Natasha Gordon" userId="af2f726422be56fd" providerId="LiveId" clId="{E11F662F-01CB-48AE-8233-667CD8965C95}" dt="2020-04-14T17:42:36.556" v="913" actId="20577"/>
          <ac:spMkLst>
            <pc:docMk/>
            <pc:sldMk cId="0" sldId="257"/>
            <ac:spMk id="10" creationId="{00000000-0000-0000-0000-000000000000}"/>
          </ac:spMkLst>
        </pc:spChg>
        <pc:spChg chg="mod">
          <ac:chgData name="Natasha Gordon" userId="af2f726422be56fd" providerId="LiveId" clId="{E11F662F-01CB-48AE-8233-667CD8965C95}" dt="2020-04-14T17:42:20.896" v="911" actId="1035"/>
          <ac:spMkLst>
            <pc:docMk/>
            <pc:sldMk cId="0" sldId="257"/>
            <ac:spMk id="11" creationId="{21B795B0-EE17-4319-900B-CB3F842EF012}"/>
          </ac:spMkLst>
        </pc:spChg>
        <pc:spChg chg="add mod">
          <ac:chgData name="Natasha Gordon" userId="af2f726422be56fd" providerId="LiveId" clId="{E11F662F-01CB-48AE-8233-667CD8965C95}" dt="2020-04-14T16:34:07.865" v="443" actId="313"/>
          <ac:spMkLst>
            <pc:docMk/>
            <pc:sldMk cId="0" sldId="257"/>
            <ac:spMk id="13" creationId="{F5FAADBA-1EF1-4F84-A39A-53F54171E4E8}"/>
          </ac:spMkLst>
        </pc:spChg>
        <pc:graphicFrameChg chg="add mod modGraphic">
          <ac:chgData name="Natasha Gordon" userId="af2f726422be56fd" providerId="LiveId" clId="{E11F662F-01CB-48AE-8233-667CD8965C95}" dt="2020-04-14T16:33:25.148" v="353" actId="572"/>
          <ac:graphicFrameMkLst>
            <pc:docMk/>
            <pc:sldMk cId="0" sldId="257"/>
            <ac:graphicFrameMk id="9" creationId="{3EAC4280-F23D-4E7B-9A67-E449338A6A87}"/>
          </ac:graphicFrameMkLst>
        </pc:graphicFrameChg>
      </pc:sldChg>
      <pc:sldChg chg="addSp delSp modSp setBg">
        <pc:chgData name="Natasha Gordon" userId="af2f726422be56fd" providerId="LiveId" clId="{E11F662F-01CB-48AE-8233-667CD8965C95}" dt="2020-04-14T16:09:10.093" v="100" actId="1076"/>
        <pc:sldMkLst>
          <pc:docMk/>
          <pc:sldMk cId="1025804888" sldId="258"/>
        </pc:sldMkLst>
        <pc:spChg chg="mod">
          <ac:chgData name="Natasha Gordon" userId="af2f726422be56fd" providerId="LiveId" clId="{E11F662F-01CB-48AE-8233-667CD8965C95}" dt="2020-04-14T16:06:45.984" v="68" actId="1076"/>
          <ac:spMkLst>
            <pc:docMk/>
            <pc:sldMk cId="1025804888" sldId="258"/>
            <ac:spMk id="6" creationId="{13EA6EAD-2774-40BC-AE47-647411BCE3D3}"/>
          </ac:spMkLst>
        </pc:spChg>
        <pc:spChg chg="del">
          <ac:chgData name="Natasha Gordon" userId="af2f726422be56fd" providerId="LiveId" clId="{E11F662F-01CB-48AE-8233-667CD8965C95}" dt="2020-04-14T16:08:05.153" v="86" actId="478"/>
          <ac:spMkLst>
            <pc:docMk/>
            <pc:sldMk cId="1025804888" sldId="258"/>
            <ac:spMk id="7" creationId="{76763581-271A-46E7-A9E2-1E7C02FB862B}"/>
          </ac:spMkLst>
        </pc:spChg>
        <pc:spChg chg="del">
          <ac:chgData name="Natasha Gordon" userId="af2f726422be56fd" providerId="LiveId" clId="{E11F662F-01CB-48AE-8233-667CD8965C95}" dt="2020-04-14T15:56:23.115" v="35" actId="478"/>
          <ac:spMkLst>
            <pc:docMk/>
            <pc:sldMk cId="1025804888" sldId="258"/>
            <ac:spMk id="8" creationId="{55F5FA77-FF7E-44A5-8E82-4D64AD26519B}"/>
          </ac:spMkLst>
        </pc:spChg>
        <pc:spChg chg="del">
          <ac:chgData name="Natasha Gordon" userId="af2f726422be56fd" providerId="LiveId" clId="{E11F662F-01CB-48AE-8233-667CD8965C95}" dt="2020-04-14T15:56:20.710" v="34" actId="478"/>
          <ac:spMkLst>
            <pc:docMk/>
            <pc:sldMk cId="1025804888" sldId="258"/>
            <ac:spMk id="9" creationId="{4AB41C46-834B-4482-BA9E-693D9CB760A7}"/>
          </ac:spMkLst>
        </pc:spChg>
        <pc:spChg chg="mod">
          <ac:chgData name="Natasha Gordon" userId="af2f726422be56fd" providerId="LiveId" clId="{E11F662F-01CB-48AE-8233-667CD8965C95}" dt="2020-04-14T16:05:21.712" v="46" actId="1076"/>
          <ac:spMkLst>
            <pc:docMk/>
            <pc:sldMk cId="1025804888" sldId="258"/>
            <ac:spMk id="11" creationId="{97FA572F-0A10-4721-AD2D-E3692B2F90DF}"/>
          </ac:spMkLst>
        </pc:spChg>
        <pc:spChg chg="add mod">
          <ac:chgData name="Natasha Gordon" userId="af2f726422be56fd" providerId="LiveId" clId="{E11F662F-01CB-48AE-8233-667CD8965C95}" dt="2020-04-14T16:06:39.903" v="67" actId="1076"/>
          <ac:spMkLst>
            <pc:docMk/>
            <pc:sldMk cId="1025804888" sldId="258"/>
            <ac:spMk id="12" creationId="{E9ECB102-4B14-4CD6-A304-0DD8486B3224}"/>
          </ac:spMkLst>
        </pc:spChg>
        <pc:spChg chg="add mod">
          <ac:chgData name="Natasha Gordon" userId="af2f726422be56fd" providerId="LiveId" clId="{E11F662F-01CB-48AE-8233-667CD8965C95}" dt="2020-04-14T16:06:55.481" v="73" actId="20577"/>
          <ac:spMkLst>
            <pc:docMk/>
            <pc:sldMk cId="1025804888" sldId="258"/>
            <ac:spMk id="13" creationId="{28F2B022-0E5F-4D0D-A443-4D3EEFDAF020}"/>
          </ac:spMkLst>
        </pc:spChg>
        <pc:spChg chg="add mod">
          <ac:chgData name="Natasha Gordon" userId="af2f726422be56fd" providerId="LiveId" clId="{E11F662F-01CB-48AE-8233-667CD8965C95}" dt="2020-04-14T16:06:51.546" v="69" actId="1076"/>
          <ac:spMkLst>
            <pc:docMk/>
            <pc:sldMk cId="1025804888" sldId="258"/>
            <ac:spMk id="14" creationId="{F68EF309-7362-40EA-BE9E-2A51E3CCD788}"/>
          </ac:spMkLst>
        </pc:spChg>
        <pc:spChg chg="add mod">
          <ac:chgData name="Natasha Gordon" userId="af2f726422be56fd" providerId="LiveId" clId="{E11F662F-01CB-48AE-8233-667CD8965C95}" dt="2020-04-14T16:07:08.761" v="75" actId="1076"/>
          <ac:spMkLst>
            <pc:docMk/>
            <pc:sldMk cId="1025804888" sldId="258"/>
            <ac:spMk id="15" creationId="{207A44B0-2F66-49CB-A4E7-9D2EE9F418F7}"/>
          </ac:spMkLst>
        </pc:spChg>
        <pc:spChg chg="add mod">
          <ac:chgData name="Natasha Gordon" userId="af2f726422be56fd" providerId="LiveId" clId="{E11F662F-01CB-48AE-8233-667CD8965C95}" dt="2020-04-14T16:07:14.975" v="77" actId="1076"/>
          <ac:spMkLst>
            <pc:docMk/>
            <pc:sldMk cId="1025804888" sldId="258"/>
            <ac:spMk id="16" creationId="{789DE4B7-0E59-497E-8FF5-2BCEBB6B2C2B}"/>
          </ac:spMkLst>
        </pc:spChg>
        <pc:spChg chg="add mod">
          <ac:chgData name="Natasha Gordon" userId="af2f726422be56fd" providerId="LiveId" clId="{E11F662F-01CB-48AE-8233-667CD8965C95}" dt="2020-04-14T16:07:42.206" v="85" actId="1076"/>
          <ac:spMkLst>
            <pc:docMk/>
            <pc:sldMk cId="1025804888" sldId="258"/>
            <ac:spMk id="17" creationId="{E01FEFE1-5079-4242-B8A2-C42553B19B3A}"/>
          </ac:spMkLst>
        </pc:spChg>
        <pc:spChg chg="add mod">
          <ac:chgData name="Natasha Gordon" userId="af2f726422be56fd" providerId="LiveId" clId="{E11F662F-01CB-48AE-8233-667CD8965C95}" dt="2020-04-14T16:07:36.788" v="84" actId="1076"/>
          <ac:spMkLst>
            <pc:docMk/>
            <pc:sldMk cId="1025804888" sldId="258"/>
            <ac:spMk id="18" creationId="{3D364C51-16A9-43DF-A2B9-35DC5F65C090}"/>
          </ac:spMkLst>
        </pc:spChg>
        <pc:spChg chg="add mod">
          <ac:chgData name="Natasha Gordon" userId="af2f726422be56fd" providerId="LiveId" clId="{E11F662F-01CB-48AE-8233-667CD8965C95}" dt="2020-04-14T16:07:31.712" v="83" actId="1076"/>
          <ac:spMkLst>
            <pc:docMk/>
            <pc:sldMk cId="1025804888" sldId="258"/>
            <ac:spMk id="19" creationId="{D4E2181B-DD9F-44D4-9888-3767947C75EF}"/>
          </ac:spMkLst>
        </pc:spChg>
        <pc:spChg chg="add mod">
          <ac:chgData name="Natasha Gordon" userId="af2f726422be56fd" providerId="LiveId" clId="{E11F662F-01CB-48AE-8233-667CD8965C95}" dt="2020-04-14T16:07:24.713" v="82" actId="1076"/>
          <ac:spMkLst>
            <pc:docMk/>
            <pc:sldMk cId="1025804888" sldId="258"/>
            <ac:spMk id="20" creationId="{7AD2877F-4958-47AA-9F56-70772347D052}"/>
          </ac:spMkLst>
        </pc:spChg>
        <pc:spChg chg="add mod">
          <ac:chgData name="Natasha Gordon" userId="af2f726422be56fd" providerId="LiveId" clId="{E11F662F-01CB-48AE-8233-667CD8965C95}" dt="2020-04-14T16:08:38.486" v="92" actId="1037"/>
          <ac:spMkLst>
            <pc:docMk/>
            <pc:sldMk cId="1025804888" sldId="258"/>
            <ac:spMk id="21" creationId="{DBA82E70-D272-4D67-A78C-3EC2813512C5}"/>
          </ac:spMkLst>
        </pc:spChg>
        <pc:spChg chg="add mod">
          <ac:chgData name="Natasha Gordon" userId="af2f726422be56fd" providerId="LiveId" clId="{E11F662F-01CB-48AE-8233-667CD8965C95}" dt="2020-04-14T16:09:10.093" v="100" actId="1076"/>
          <ac:spMkLst>
            <pc:docMk/>
            <pc:sldMk cId="1025804888" sldId="258"/>
            <ac:spMk id="22" creationId="{76601B02-DA3D-4D3E-836A-64B70F3DEA71}"/>
          </ac:spMkLst>
        </pc:spChg>
        <pc:spChg chg="add mod">
          <ac:chgData name="Natasha Gordon" userId="af2f726422be56fd" providerId="LiveId" clId="{E11F662F-01CB-48AE-8233-667CD8965C95}" dt="2020-04-14T16:09:04.562" v="99" actId="1076"/>
          <ac:spMkLst>
            <pc:docMk/>
            <pc:sldMk cId="1025804888" sldId="258"/>
            <ac:spMk id="23" creationId="{5A68EDE6-E1F1-404D-B09B-89E64EFC50D0}"/>
          </ac:spMkLst>
        </pc:spChg>
        <pc:spChg chg="add mod">
          <ac:chgData name="Natasha Gordon" userId="af2f726422be56fd" providerId="LiveId" clId="{E11F662F-01CB-48AE-8233-667CD8965C95}" dt="2020-04-14T16:09:01.347" v="98" actId="1076"/>
          <ac:spMkLst>
            <pc:docMk/>
            <pc:sldMk cId="1025804888" sldId="258"/>
            <ac:spMk id="24" creationId="{F951C04F-9B15-4DAF-8C34-FF7470783FC8}"/>
          </ac:spMkLst>
        </pc:spChg>
        <pc:spChg chg="add mod">
          <ac:chgData name="Natasha Gordon" userId="af2f726422be56fd" providerId="LiveId" clId="{E11F662F-01CB-48AE-8233-667CD8965C95}" dt="2020-04-14T16:08:52.937" v="97" actId="1076"/>
          <ac:spMkLst>
            <pc:docMk/>
            <pc:sldMk cId="1025804888" sldId="258"/>
            <ac:spMk id="25" creationId="{9FBFA02C-2DA4-4C1D-9403-668DCBB14056}"/>
          </ac:spMkLst>
        </pc:spChg>
      </pc:sldChg>
      <pc:sldChg chg="addSp delSp modSp setBg">
        <pc:chgData name="Natasha Gordon" userId="af2f726422be56fd" providerId="LiveId" clId="{E11F662F-01CB-48AE-8233-667CD8965C95}" dt="2020-04-14T16:39:37.232" v="492" actId="1036"/>
        <pc:sldMkLst>
          <pc:docMk/>
          <pc:sldMk cId="14742209" sldId="259"/>
        </pc:sldMkLst>
        <pc:spChg chg="del">
          <ac:chgData name="Natasha Gordon" userId="af2f726422be56fd" providerId="LiveId" clId="{E11F662F-01CB-48AE-8233-667CD8965C95}" dt="2020-04-14T16:34:25.056" v="444" actId="478"/>
          <ac:spMkLst>
            <pc:docMk/>
            <pc:sldMk cId="14742209" sldId="259"/>
            <ac:spMk id="5" creationId="{97BB8327-A7AC-47D9-BA6B-86809DD91240}"/>
          </ac:spMkLst>
        </pc:spChg>
        <pc:spChg chg="del">
          <ac:chgData name="Natasha Gordon" userId="af2f726422be56fd" providerId="LiveId" clId="{E11F662F-01CB-48AE-8233-667CD8965C95}" dt="2020-04-14T16:04:32.129" v="45" actId="478"/>
          <ac:spMkLst>
            <pc:docMk/>
            <pc:sldMk cId="14742209" sldId="259"/>
            <ac:spMk id="6" creationId="{27D385B9-D2F7-412B-96C2-FC9952A8CC18}"/>
          </ac:spMkLst>
        </pc:spChg>
        <pc:spChg chg="del">
          <ac:chgData name="Natasha Gordon" userId="af2f726422be56fd" providerId="LiveId" clId="{E11F662F-01CB-48AE-8233-667CD8965C95}" dt="2020-04-14T16:04:29.123" v="44" actId="478"/>
          <ac:spMkLst>
            <pc:docMk/>
            <pc:sldMk cId="14742209" sldId="259"/>
            <ac:spMk id="7" creationId="{8EFF74D2-B7B3-4FAF-916A-AF8FED5123DC}"/>
          </ac:spMkLst>
        </pc:spChg>
        <pc:spChg chg="del">
          <ac:chgData name="Natasha Gordon" userId="af2f726422be56fd" providerId="LiveId" clId="{E11F662F-01CB-48AE-8233-667CD8965C95}" dt="2020-04-14T16:04:32.129" v="45" actId="478"/>
          <ac:spMkLst>
            <pc:docMk/>
            <pc:sldMk cId="14742209" sldId="259"/>
            <ac:spMk id="8" creationId="{585D315C-6AC9-4C08-93D5-3AEE32B8E266}"/>
          </ac:spMkLst>
        </pc:spChg>
        <pc:spChg chg="add mod">
          <ac:chgData name="Natasha Gordon" userId="af2f726422be56fd" providerId="LiveId" clId="{E11F662F-01CB-48AE-8233-667CD8965C95}" dt="2020-04-14T16:35:23.706" v="447" actId="1076"/>
          <ac:spMkLst>
            <pc:docMk/>
            <pc:sldMk cId="14742209" sldId="259"/>
            <ac:spMk id="9" creationId="{3D2C0888-B6EA-423E-B787-88FFAEDB32EF}"/>
          </ac:spMkLst>
        </pc:spChg>
        <pc:spChg chg="add mod">
          <ac:chgData name="Natasha Gordon" userId="af2f726422be56fd" providerId="LiveId" clId="{E11F662F-01CB-48AE-8233-667CD8965C95}" dt="2020-04-14T16:36:03.321" v="453" actId="1076"/>
          <ac:spMkLst>
            <pc:docMk/>
            <pc:sldMk cId="14742209" sldId="259"/>
            <ac:spMk id="10" creationId="{B9E5162F-8FA6-467A-8A09-A3B95BB72EE1}"/>
          </ac:spMkLst>
        </pc:spChg>
        <pc:spChg chg="add mod">
          <ac:chgData name="Natasha Gordon" userId="af2f726422be56fd" providerId="LiveId" clId="{E11F662F-01CB-48AE-8233-667CD8965C95}" dt="2020-04-14T16:35:58.159" v="452" actId="1076"/>
          <ac:spMkLst>
            <pc:docMk/>
            <pc:sldMk cId="14742209" sldId="259"/>
            <ac:spMk id="11" creationId="{D6E62F0E-2283-45D8-A48B-886043B5F653}"/>
          </ac:spMkLst>
        </pc:spChg>
        <pc:spChg chg="add mod">
          <ac:chgData name="Natasha Gordon" userId="af2f726422be56fd" providerId="LiveId" clId="{E11F662F-01CB-48AE-8233-667CD8965C95}" dt="2020-04-14T16:35:52.179" v="451" actId="1076"/>
          <ac:spMkLst>
            <pc:docMk/>
            <pc:sldMk cId="14742209" sldId="259"/>
            <ac:spMk id="12" creationId="{3EFFACC1-253E-43EC-8AB9-965EBCED413B}"/>
          </ac:spMkLst>
        </pc:spChg>
        <pc:spChg chg="add mod">
          <ac:chgData name="Natasha Gordon" userId="af2f726422be56fd" providerId="LiveId" clId="{E11F662F-01CB-48AE-8233-667CD8965C95}" dt="2020-04-14T16:37:07.650" v="463" actId="1076"/>
          <ac:spMkLst>
            <pc:docMk/>
            <pc:sldMk cId="14742209" sldId="259"/>
            <ac:spMk id="13" creationId="{83465D81-1D31-4A54-9CC0-10DB0397FC6B}"/>
          </ac:spMkLst>
        </pc:spChg>
        <pc:spChg chg="add mod">
          <ac:chgData name="Natasha Gordon" userId="af2f726422be56fd" providerId="LiveId" clId="{E11F662F-01CB-48AE-8233-667CD8965C95}" dt="2020-04-14T16:37:01.610" v="462" actId="1076"/>
          <ac:spMkLst>
            <pc:docMk/>
            <pc:sldMk cId="14742209" sldId="259"/>
            <ac:spMk id="14" creationId="{E0AD722F-2EFC-43B3-9992-2D2CD7F8EF32}"/>
          </ac:spMkLst>
        </pc:spChg>
        <pc:spChg chg="add mod">
          <ac:chgData name="Natasha Gordon" userId="af2f726422be56fd" providerId="LiveId" clId="{E11F662F-01CB-48AE-8233-667CD8965C95}" dt="2020-04-14T16:36:57.671" v="461" actId="1076"/>
          <ac:spMkLst>
            <pc:docMk/>
            <pc:sldMk cId="14742209" sldId="259"/>
            <ac:spMk id="15" creationId="{EB7D5D37-6D17-4FCB-AEF5-634AFC9DB7DE}"/>
          </ac:spMkLst>
        </pc:spChg>
        <pc:spChg chg="add mod">
          <ac:chgData name="Natasha Gordon" userId="af2f726422be56fd" providerId="LiveId" clId="{E11F662F-01CB-48AE-8233-667CD8965C95}" dt="2020-04-14T16:37:15.736" v="464" actId="1076"/>
          <ac:spMkLst>
            <pc:docMk/>
            <pc:sldMk cId="14742209" sldId="259"/>
            <ac:spMk id="16" creationId="{1CB26DC6-0EFC-4E90-AC27-099DA38DA976}"/>
          </ac:spMkLst>
        </pc:spChg>
        <pc:spChg chg="add mod">
          <ac:chgData name="Natasha Gordon" userId="af2f726422be56fd" providerId="LiveId" clId="{E11F662F-01CB-48AE-8233-667CD8965C95}" dt="2020-04-14T16:38:21.828" v="478" actId="207"/>
          <ac:spMkLst>
            <pc:docMk/>
            <pc:sldMk cId="14742209" sldId="259"/>
            <ac:spMk id="17" creationId="{F12F7291-D32A-438E-B657-549910CA994E}"/>
          </ac:spMkLst>
        </pc:spChg>
        <pc:spChg chg="add mod">
          <ac:chgData name="Natasha Gordon" userId="af2f726422be56fd" providerId="LiveId" clId="{E11F662F-01CB-48AE-8233-667CD8965C95}" dt="2020-04-14T16:37:55.990" v="472" actId="1076"/>
          <ac:spMkLst>
            <pc:docMk/>
            <pc:sldMk cId="14742209" sldId="259"/>
            <ac:spMk id="18" creationId="{232A956B-04D8-4CC1-B3D2-BF68F1080CD0}"/>
          </ac:spMkLst>
        </pc:spChg>
        <pc:spChg chg="add mod">
          <ac:chgData name="Natasha Gordon" userId="af2f726422be56fd" providerId="LiveId" clId="{E11F662F-01CB-48AE-8233-667CD8965C95}" dt="2020-04-14T16:37:51.302" v="471" actId="1076"/>
          <ac:spMkLst>
            <pc:docMk/>
            <pc:sldMk cId="14742209" sldId="259"/>
            <ac:spMk id="19" creationId="{C95757E1-3056-4F8A-87B2-65151573A9CD}"/>
          </ac:spMkLst>
        </pc:spChg>
        <pc:spChg chg="add mod">
          <ac:chgData name="Natasha Gordon" userId="af2f726422be56fd" providerId="LiveId" clId="{E11F662F-01CB-48AE-8233-667CD8965C95}" dt="2020-04-14T16:37:45.958" v="470" actId="1076"/>
          <ac:spMkLst>
            <pc:docMk/>
            <pc:sldMk cId="14742209" sldId="259"/>
            <ac:spMk id="20" creationId="{5237D48F-E6B3-46CB-B7AE-18AABC8CC72C}"/>
          </ac:spMkLst>
        </pc:spChg>
        <pc:spChg chg="add mod">
          <ac:chgData name="Natasha Gordon" userId="af2f726422be56fd" providerId="LiveId" clId="{E11F662F-01CB-48AE-8233-667CD8965C95}" dt="2020-04-14T16:39:37.232" v="492" actId="1036"/>
          <ac:spMkLst>
            <pc:docMk/>
            <pc:sldMk cId="14742209" sldId="259"/>
            <ac:spMk id="21" creationId="{E4727A40-8B8B-441E-A55A-A1243328D223}"/>
          </ac:spMkLst>
        </pc:spChg>
      </pc:sldChg>
      <pc:sldChg chg="addSp delSp modSp setBg">
        <pc:chgData name="Natasha Gordon" userId="af2f726422be56fd" providerId="LiveId" clId="{E11F662F-01CB-48AE-8233-667CD8965C95}" dt="2020-04-14T17:08:06.045" v="601" actId="20577"/>
        <pc:sldMkLst>
          <pc:docMk/>
          <pc:sldMk cId="1508694184" sldId="260"/>
        </pc:sldMkLst>
        <pc:spChg chg="del">
          <ac:chgData name="Natasha Gordon" userId="af2f726422be56fd" providerId="LiveId" clId="{E11F662F-01CB-48AE-8233-667CD8965C95}" dt="2020-04-14T17:03:50.017" v="542" actId="478"/>
          <ac:spMkLst>
            <pc:docMk/>
            <pc:sldMk cId="1508694184" sldId="260"/>
            <ac:spMk id="4" creationId="{CB42558B-A04D-45FC-9C74-EC369342587F}"/>
          </ac:spMkLst>
        </pc:spChg>
        <pc:spChg chg="del">
          <ac:chgData name="Natasha Gordon" userId="af2f726422be56fd" providerId="LiveId" clId="{E11F662F-01CB-48AE-8233-667CD8965C95}" dt="2020-04-14T17:03:43.127" v="540" actId="478"/>
          <ac:spMkLst>
            <pc:docMk/>
            <pc:sldMk cId="1508694184" sldId="260"/>
            <ac:spMk id="5" creationId="{921B8AFF-59FE-464E-BFA6-A24247858FDA}"/>
          </ac:spMkLst>
        </pc:spChg>
        <pc:spChg chg="del">
          <ac:chgData name="Natasha Gordon" userId="af2f726422be56fd" providerId="LiveId" clId="{E11F662F-01CB-48AE-8233-667CD8965C95}" dt="2020-04-14T17:03:43.127" v="540" actId="478"/>
          <ac:spMkLst>
            <pc:docMk/>
            <pc:sldMk cId="1508694184" sldId="260"/>
            <ac:spMk id="6" creationId="{3C33048B-6DE7-48AC-9BC8-01B453DC8007}"/>
          </ac:spMkLst>
        </pc:spChg>
        <pc:spChg chg="del">
          <ac:chgData name="Natasha Gordon" userId="af2f726422be56fd" providerId="LiveId" clId="{E11F662F-01CB-48AE-8233-667CD8965C95}" dt="2020-04-14T17:03:43.127" v="540" actId="478"/>
          <ac:spMkLst>
            <pc:docMk/>
            <pc:sldMk cId="1508694184" sldId="260"/>
            <ac:spMk id="7" creationId="{1DF29F46-6B25-41EE-97A5-281BE79BC44F}"/>
          </ac:spMkLst>
        </pc:spChg>
        <pc:spChg chg="del">
          <ac:chgData name="Natasha Gordon" userId="af2f726422be56fd" providerId="LiveId" clId="{E11F662F-01CB-48AE-8233-667CD8965C95}" dt="2020-04-14T17:03:43.127" v="540" actId="478"/>
          <ac:spMkLst>
            <pc:docMk/>
            <pc:sldMk cId="1508694184" sldId="260"/>
            <ac:spMk id="8" creationId="{A9D0E0E4-789A-4F53-B185-E83B16144206}"/>
          </ac:spMkLst>
        </pc:spChg>
        <pc:spChg chg="del">
          <ac:chgData name="Natasha Gordon" userId="af2f726422be56fd" providerId="LiveId" clId="{E11F662F-01CB-48AE-8233-667CD8965C95}" dt="2020-04-14T17:03:43.127" v="540" actId="478"/>
          <ac:spMkLst>
            <pc:docMk/>
            <pc:sldMk cId="1508694184" sldId="260"/>
            <ac:spMk id="9" creationId="{6030CA70-5CB8-4D89-9BA3-FB8B171FA594}"/>
          </ac:spMkLst>
        </pc:spChg>
        <pc:spChg chg="del">
          <ac:chgData name="Natasha Gordon" userId="af2f726422be56fd" providerId="LiveId" clId="{E11F662F-01CB-48AE-8233-667CD8965C95}" dt="2020-04-14T17:03:43.127" v="540" actId="478"/>
          <ac:spMkLst>
            <pc:docMk/>
            <pc:sldMk cId="1508694184" sldId="260"/>
            <ac:spMk id="10" creationId="{EA8C6E10-C3B5-4EFC-B79C-F4F4E965E400}"/>
          </ac:spMkLst>
        </pc:spChg>
        <pc:spChg chg="del">
          <ac:chgData name="Natasha Gordon" userId="af2f726422be56fd" providerId="LiveId" clId="{E11F662F-01CB-48AE-8233-667CD8965C95}" dt="2020-04-14T17:03:46.324" v="541" actId="478"/>
          <ac:spMkLst>
            <pc:docMk/>
            <pc:sldMk cId="1508694184" sldId="260"/>
            <ac:spMk id="11" creationId="{2FA3ECD8-FCC6-455E-AD03-2885BFF31AB7}"/>
          </ac:spMkLst>
        </pc:spChg>
        <pc:spChg chg="del">
          <ac:chgData name="Natasha Gordon" userId="af2f726422be56fd" providerId="LiveId" clId="{E11F662F-01CB-48AE-8233-667CD8965C95}" dt="2020-04-14T17:03:43.127" v="540" actId="478"/>
          <ac:spMkLst>
            <pc:docMk/>
            <pc:sldMk cId="1508694184" sldId="260"/>
            <ac:spMk id="12" creationId="{BE68025E-1504-4839-95C2-3176A2ED01D0}"/>
          </ac:spMkLst>
        </pc:spChg>
        <pc:spChg chg="add mod">
          <ac:chgData name="Natasha Gordon" userId="af2f726422be56fd" providerId="LiveId" clId="{E11F662F-01CB-48AE-8233-667CD8965C95}" dt="2020-04-14T17:08:06.045" v="601" actId="20577"/>
          <ac:spMkLst>
            <pc:docMk/>
            <pc:sldMk cId="1508694184" sldId="260"/>
            <ac:spMk id="13" creationId="{393C3C9D-ADB2-4FA1-BBFE-957D4FC119F3}"/>
          </ac:spMkLst>
        </pc:spChg>
        <pc:spChg chg="add mod">
          <ac:chgData name="Natasha Gordon" userId="af2f726422be56fd" providerId="LiveId" clId="{E11F662F-01CB-48AE-8233-667CD8965C95}" dt="2020-04-14T17:07:43.923" v="587" actId="207"/>
          <ac:spMkLst>
            <pc:docMk/>
            <pc:sldMk cId="1508694184" sldId="260"/>
            <ac:spMk id="14" creationId="{52CD751D-BEA6-4B07-A46C-057709B90853}"/>
          </ac:spMkLst>
        </pc:spChg>
        <pc:spChg chg="add mod">
          <ac:chgData name="Natasha Gordon" userId="af2f726422be56fd" providerId="LiveId" clId="{E11F662F-01CB-48AE-8233-667CD8965C95}" dt="2020-04-14T17:05:17.718" v="556" actId="1076"/>
          <ac:spMkLst>
            <pc:docMk/>
            <pc:sldMk cId="1508694184" sldId="260"/>
            <ac:spMk id="15" creationId="{71810303-151E-407A-94A6-11CEB8B4D7F5}"/>
          </ac:spMkLst>
        </pc:spChg>
        <pc:spChg chg="add mod">
          <ac:chgData name="Natasha Gordon" userId="af2f726422be56fd" providerId="LiveId" clId="{E11F662F-01CB-48AE-8233-667CD8965C95}" dt="2020-04-14T17:05:52.677" v="564" actId="1076"/>
          <ac:spMkLst>
            <pc:docMk/>
            <pc:sldMk cId="1508694184" sldId="260"/>
            <ac:spMk id="16" creationId="{71EB3CB1-2D3B-4A30-A2A0-B954C5E5BDD1}"/>
          </ac:spMkLst>
        </pc:spChg>
        <pc:spChg chg="add mod">
          <ac:chgData name="Natasha Gordon" userId="af2f726422be56fd" providerId="LiveId" clId="{E11F662F-01CB-48AE-8233-667CD8965C95}" dt="2020-04-14T17:05:40.712" v="563" actId="1076"/>
          <ac:spMkLst>
            <pc:docMk/>
            <pc:sldMk cId="1508694184" sldId="260"/>
            <ac:spMk id="17" creationId="{D58749CD-1507-44A6-9270-FA3BD0E0813F}"/>
          </ac:spMkLst>
        </pc:spChg>
        <pc:spChg chg="add mod">
          <ac:chgData name="Natasha Gordon" userId="af2f726422be56fd" providerId="LiveId" clId="{E11F662F-01CB-48AE-8233-667CD8965C95}" dt="2020-04-14T17:05:34.351" v="562" actId="1076"/>
          <ac:spMkLst>
            <pc:docMk/>
            <pc:sldMk cId="1508694184" sldId="260"/>
            <ac:spMk id="18" creationId="{717B5C42-3310-4911-859F-ABDB163BC488}"/>
          </ac:spMkLst>
        </pc:spChg>
        <pc:spChg chg="add mod">
          <ac:chgData name="Natasha Gordon" userId="af2f726422be56fd" providerId="LiveId" clId="{E11F662F-01CB-48AE-8233-667CD8965C95}" dt="2020-04-14T17:05:27.958" v="561" actId="1076"/>
          <ac:spMkLst>
            <pc:docMk/>
            <pc:sldMk cId="1508694184" sldId="260"/>
            <ac:spMk id="19" creationId="{BB1F4D23-D3D0-42EE-8498-A178375EE61F}"/>
          </ac:spMkLst>
        </pc:spChg>
        <pc:spChg chg="add mod">
          <ac:chgData name="Natasha Gordon" userId="af2f726422be56fd" providerId="LiveId" clId="{E11F662F-01CB-48AE-8233-667CD8965C95}" dt="2020-04-14T17:06:28.865" v="568" actId="1076"/>
          <ac:spMkLst>
            <pc:docMk/>
            <pc:sldMk cId="1508694184" sldId="260"/>
            <ac:spMk id="20" creationId="{B917147F-E84A-46CF-AF02-5346FAED8FAE}"/>
          </ac:spMkLst>
        </pc:spChg>
        <pc:spChg chg="add mod">
          <ac:chgData name="Natasha Gordon" userId="af2f726422be56fd" providerId="LiveId" clId="{E11F662F-01CB-48AE-8233-667CD8965C95}" dt="2020-04-14T17:06:51.399" v="577" actId="1076"/>
          <ac:spMkLst>
            <pc:docMk/>
            <pc:sldMk cId="1508694184" sldId="260"/>
            <ac:spMk id="21" creationId="{ED9B95D5-D3D7-465D-A0A8-DAE9CFDB5EF8}"/>
          </ac:spMkLst>
        </pc:spChg>
        <pc:spChg chg="add mod">
          <ac:chgData name="Natasha Gordon" userId="af2f726422be56fd" providerId="LiveId" clId="{E11F662F-01CB-48AE-8233-667CD8965C95}" dt="2020-04-14T17:07:09.078" v="581" actId="1076"/>
          <ac:spMkLst>
            <pc:docMk/>
            <pc:sldMk cId="1508694184" sldId="260"/>
            <ac:spMk id="22" creationId="{B38FD18C-10F4-4FC2-8C7C-261E90175078}"/>
          </ac:spMkLst>
        </pc:spChg>
        <pc:spChg chg="add mod">
          <ac:chgData name="Natasha Gordon" userId="af2f726422be56fd" providerId="LiveId" clId="{E11F662F-01CB-48AE-8233-667CD8965C95}" dt="2020-04-14T17:07:05.222" v="580" actId="1076"/>
          <ac:spMkLst>
            <pc:docMk/>
            <pc:sldMk cId="1508694184" sldId="260"/>
            <ac:spMk id="23" creationId="{20FE1A15-8F5A-449A-A63D-2EF599D61172}"/>
          </ac:spMkLst>
        </pc:spChg>
        <pc:spChg chg="add mod">
          <ac:chgData name="Natasha Gordon" userId="af2f726422be56fd" providerId="LiveId" clId="{E11F662F-01CB-48AE-8233-667CD8965C95}" dt="2020-04-14T17:06:55.112" v="578" actId="1076"/>
          <ac:spMkLst>
            <pc:docMk/>
            <pc:sldMk cId="1508694184" sldId="260"/>
            <ac:spMk id="24" creationId="{67E8D771-9324-47E0-B5B7-3E6EEB388236}"/>
          </ac:spMkLst>
        </pc:spChg>
        <pc:spChg chg="add mod">
          <ac:chgData name="Natasha Gordon" userId="af2f726422be56fd" providerId="LiveId" clId="{E11F662F-01CB-48AE-8233-667CD8965C95}" dt="2020-04-14T17:06:59.417" v="579" actId="1076"/>
          <ac:spMkLst>
            <pc:docMk/>
            <pc:sldMk cId="1508694184" sldId="260"/>
            <ac:spMk id="25" creationId="{6413D2C8-5F8B-4B06-A274-84C64CD2057C}"/>
          </ac:spMkLst>
        </pc:spChg>
      </pc:sldChg>
      <pc:sldChg chg="addSp delSp modSp ord setBg">
        <pc:chgData name="Natasha Gordon" userId="af2f726422be56fd" providerId="LiveId" clId="{E11F662F-01CB-48AE-8233-667CD8965C95}" dt="2020-04-14T17:25:58.473" v="728" actId="1582"/>
        <pc:sldMkLst>
          <pc:docMk/>
          <pc:sldMk cId="4139618580" sldId="261"/>
        </pc:sldMkLst>
        <pc:spChg chg="del">
          <ac:chgData name="Natasha Gordon" userId="af2f726422be56fd" providerId="LiveId" clId="{E11F662F-01CB-48AE-8233-667CD8965C95}" dt="2020-04-14T17:11:13.806" v="622" actId="478"/>
          <ac:spMkLst>
            <pc:docMk/>
            <pc:sldMk cId="4139618580" sldId="261"/>
            <ac:spMk id="2" creationId="{9A036ECC-1799-4550-94E4-DF4456285030}"/>
          </ac:spMkLst>
        </pc:spChg>
        <pc:spChg chg="del">
          <ac:chgData name="Natasha Gordon" userId="af2f726422be56fd" providerId="LiveId" clId="{E11F662F-01CB-48AE-8233-667CD8965C95}" dt="2020-04-14T17:11:13.806" v="622" actId="478"/>
          <ac:spMkLst>
            <pc:docMk/>
            <pc:sldMk cId="4139618580" sldId="261"/>
            <ac:spMk id="3" creationId="{A65C0C62-77F1-491B-A5A0-09DADA008559}"/>
          </ac:spMkLst>
        </pc:spChg>
        <pc:spChg chg="del">
          <ac:chgData name="Natasha Gordon" userId="af2f726422be56fd" providerId="LiveId" clId="{E11F662F-01CB-48AE-8233-667CD8965C95}" dt="2020-04-14T17:11:13.806" v="622" actId="478"/>
          <ac:spMkLst>
            <pc:docMk/>
            <pc:sldMk cId="4139618580" sldId="261"/>
            <ac:spMk id="4" creationId="{0BADA40C-BAB0-4776-AFCC-257C559DE11B}"/>
          </ac:spMkLst>
        </pc:spChg>
        <pc:spChg chg="del">
          <ac:chgData name="Natasha Gordon" userId="af2f726422be56fd" providerId="LiveId" clId="{E11F662F-01CB-48AE-8233-667CD8965C95}" dt="2020-04-14T17:11:13.806" v="622" actId="478"/>
          <ac:spMkLst>
            <pc:docMk/>
            <pc:sldMk cId="4139618580" sldId="261"/>
            <ac:spMk id="5" creationId="{20DD7B21-0D97-4ADA-87EC-856345DD56D0}"/>
          </ac:spMkLst>
        </pc:spChg>
        <pc:spChg chg="add mod">
          <ac:chgData name="Natasha Gordon" userId="af2f726422be56fd" providerId="LiveId" clId="{E11F662F-01CB-48AE-8233-667CD8965C95}" dt="2020-04-14T17:21:06.045" v="672" actId="14100"/>
          <ac:spMkLst>
            <pc:docMk/>
            <pc:sldMk cId="4139618580" sldId="261"/>
            <ac:spMk id="6" creationId="{52744651-6FBA-49A0-AC8D-3E7D8599623C}"/>
          </ac:spMkLst>
        </pc:spChg>
        <pc:spChg chg="add mod">
          <ac:chgData name="Natasha Gordon" userId="af2f726422be56fd" providerId="LiveId" clId="{E11F662F-01CB-48AE-8233-667CD8965C95}" dt="2020-04-14T17:21:40.134" v="690" actId="1035"/>
          <ac:spMkLst>
            <pc:docMk/>
            <pc:sldMk cId="4139618580" sldId="261"/>
            <ac:spMk id="7" creationId="{2A9C0840-99AB-434F-BF2F-F8EF73839B14}"/>
          </ac:spMkLst>
        </pc:spChg>
        <pc:spChg chg="add mod">
          <ac:chgData name="Natasha Gordon" userId="af2f726422be56fd" providerId="LiveId" clId="{E11F662F-01CB-48AE-8233-667CD8965C95}" dt="2020-04-14T17:21:35.547" v="683" actId="1035"/>
          <ac:spMkLst>
            <pc:docMk/>
            <pc:sldMk cId="4139618580" sldId="261"/>
            <ac:spMk id="8" creationId="{7A5D2E7E-5A69-4EF0-8210-613FD3F7E227}"/>
          </ac:spMkLst>
        </pc:spChg>
        <pc:spChg chg="add mod">
          <ac:chgData name="Natasha Gordon" userId="af2f726422be56fd" providerId="LiveId" clId="{E11F662F-01CB-48AE-8233-667CD8965C95}" dt="2020-04-14T17:21:45.421" v="696" actId="1035"/>
          <ac:spMkLst>
            <pc:docMk/>
            <pc:sldMk cId="4139618580" sldId="261"/>
            <ac:spMk id="9" creationId="{19796C75-7185-455C-B467-30028100B9AD}"/>
          </ac:spMkLst>
        </pc:spChg>
        <pc:spChg chg="add mod">
          <ac:chgData name="Natasha Gordon" userId="af2f726422be56fd" providerId="LiveId" clId="{E11F662F-01CB-48AE-8233-667CD8965C95}" dt="2020-04-14T17:20:41.843" v="670" actId="14100"/>
          <ac:spMkLst>
            <pc:docMk/>
            <pc:sldMk cId="4139618580" sldId="261"/>
            <ac:spMk id="10" creationId="{3E751822-F5A8-4D37-B59A-9F3C4483320F}"/>
          </ac:spMkLst>
        </pc:spChg>
        <pc:spChg chg="add mod">
          <ac:chgData name="Natasha Gordon" userId="af2f726422be56fd" providerId="LiveId" clId="{E11F662F-01CB-48AE-8233-667CD8965C95}" dt="2020-04-14T17:23:16.610" v="709" actId="1076"/>
          <ac:spMkLst>
            <pc:docMk/>
            <pc:sldMk cId="4139618580" sldId="261"/>
            <ac:spMk id="22" creationId="{2A675DAC-7DC6-4B79-9B04-76F1CA6F38F8}"/>
          </ac:spMkLst>
        </pc:spChg>
        <pc:spChg chg="add mod">
          <ac:chgData name="Natasha Gordon" userId="af2f726422be56fd" providerId="LiveId" clId="{E11F662F-01CB-48AE-8233-667CD8965C95}" dt="2020-04-14T17:23:20.068" v="710" actId="1076"/>
          <ac:spMkLst>
            <pc:docMk/>
            <pc:sldMk cId="4139618580" sldId="261"/>
            <ac:spMk id="23" creationId="{998DFCD4-2EFB-4164-8DA4-E21A4E5127C2}"/>
          </ac:spMkLst>
        </pc:spChg>
        <pc:spChg chg="add mod">
          <ac:chgData name="Natasha Gordon" userId="af2f726422be56fd" providerId="LiveId" clId="{E11F662F-01CB-48AE-8233-667CD8965C95}" dt="2020-04-14T17:23:33.560" v="714" actId="1076"/>
          <ac:spMkLst>
            <pc:docMk/>
            <pc:sldMk cId="4139618580" sldId="261"/>
            <ac:spMk id="24" creationId="{3C40E939-CC13-4154-915A-B8104AA16EC9}"/>
          </ac:spMkLst>
        </pc:spChg>
        <pc:spChg chg="add mod">
          <ac:chgData name="Natasha Gordon" userId="af2f726422be56fd" providerId="LiveId" clId="{E11F662F-01CB-48AE-8233-667CD8965C95}" dt="2020-04-14T17:23:28.634" v="713" actId="1076"/>
          <ac:spMkLst>
            <pc:docMk/>
            <pc:sldMk cId="4139618580" sldId="261"/>
            <ac:spMk id="25" creationId="{C6CC9A9D-7201-44FA-90D5-E6DA0EAD5039}"/>
          </ac:spMkLst>
        </pc:spChg>
        <pc:spChg chg="add mod">
          <ac:chgData name="Natasha Gordon" userId="af2f726422be56fd" providerId="LiveId" clId="{E11F662F-01CB-48AE-8233-667CD8965C95}" dt="2020-04-14T17:23:55.235" v="716" actId="1076"/>
          <ac:spMkLst>
            <pc:docMk/>
            <pc:sldMk cId="4139618580" sldId="261"/>
            <ac:spMk id="26" creationId="{4DF12A19-1596-4315-A6B0-7CA98394DBA4}"/>
          </ac:spMkLst>
        </pc:spChg>
        <pc:cxnChg chg="add mod">
          <ac:chgData name="Natasha Gordon" userId="af2f726422be56fd" providerId="LiveId" clId="{E11F662F-01CB-48AE-8233-667CD8965C95}" dt="2020-04-14T17:25:03.308" v="723" actId="1582"/>
          <ac:cxnSpMkLst>
            <pc:docMk/>
            <pc:sldMk cId="4139618580" sldId="261"/>
            <ac:cxnSpMk id="12" creationId="{081A4909-CC53-4B0D-A796-A0F2CCFF8B97}"/>
          </ac:cxnSpMkLst>
        </pc:cxnChg>
        <pc:cxnChg chg="add mod">
          <ac:chgData name="Natasha Gordon" userId="af2f726422be56fd" providerId="LiveId" clId="{E11F662F-01CB-48AE-8233-667CD8965C95}" dt="2020-04-14T17:25:25.385" v="726" actId="1582"/>
          <ac:cxnSpMkLst>
            <pc:docMk/>
            <pc:sldMk cId="4139618580" sldId="261"/>
            <ac:cxnSpMk id="14" creationId="{F14D3FA3-E36C-4A2D-A751-B5F65308CC77}"/>
          </ac:cxnSpMkLst>
        </pc:cxnChg>
        <pc:cxnChg chg="add mod">
          <ac:chgData name="Natasha Gordon" userId="af2f726422be56fd" providerId="LiveId" clId="{E11F662F-01CB-48AE-8233-667CD8965C95}" dt="2020-04-14T17:25:16.985" v="725" actId="1582"/>
          <ac:cxnSpMkLst>
            <pc:docMk/>
            <pc:sldMk cId="4139618580" sldId="261"/>
            <ac:cxnSpMk id="15" creationId="{BE376A4C-D6E1-4FEE-8AC4-66F99E015F2E}"/>
          </ac:cxnSpMkLst>
        </pc:cxnChg>
        <pc:cxnChg chg="add mod">
          <ac:chgData name="Natasha Gordon" userId="af2f726422be56fd" providerId="LiveId" clId="{E11F662F-01CB-48AE-8233-667CD8965C95}" dt="2020-04-14T17:25:43.324" v="727" actId="208"/>
          <ac:cxnSpMkLst>
            <pc:docMk/>
            <pc:sldMk cId="4139618580" sldId="261"/>
            <ac:cxnSpMk id="16" creationId="{F0BF3DE3-9159-4C19-94AD-69160186CB15}"/>
          </ac:cxnSpMkLst>
        </pc:cxnChg>
        <pc:cxnChg chg="add mod">
          <ac:chgData name="Natasha Gordon" userId="af2f726422be56fd" providerId="LiveId" clId="{E11F662F-01CB-48AE-8233-667CD8965C95}" dt="2020-04-14T17:25:58.473" v="728" actId="1582"/>
          <ac:cxnSpMkLst>
            <pc:docMk/>
            <pc:sldMk cId="4139618580" sldId="261"/>
            <ac:cxnSpMk id="17" creationId="{6158463D-2027-4064-A003-7CFB5DB6634C}"/>
          </ac:cxnSpMkLst>
        </pc:cxnChg>
      </pc:sldChg>
      <pc:sldChg chg="addSp delSp modSp setBg">
        <pc:chgData name="Natasha Gordon" userId="af2f726422be56fd" providerId="LiveId" clId="{E11F662F-01CB-48AE-8233-667CD8965C95}" dt="2020-04-14T17:10:25.041" v="619" actId="1076"/>
        <pc:sldMkLst>
          <pc:docMk/>
          <pc:sldMk cId="1782299662" sldId="262"/>
        </pc:sldMkLst>
        <pc:spChg chg="del">
          <ac:chgData name="Natasha Gordon" userId="af2f726422be56fd" providerId="LiveId" clId="{E11F662F-01CB-48AE-8233-667CD8965C95}" dt="2020-04-14T17:08:43.864" v="604" actId="478"/>
          <ac:spMkLst>
            <pc:docMk/>
            <pc:sldMk cId="1782299662" sldId="262"/>
            <ac:spMk id="2" creationId="{840F9050-B066-4BE5-B5A8-1EBC721CC6C9}"/>
          </ac:spMkLst>
        </pc:spChg>
        <pc:spChg chg="del">
          <ac:chgData name="Natasha Gordon" userId="af2f726422be56fd" providerId="LiveId" clId="{E11F662F-01CB-48AE-8233-667CD8965C95}" dt="2020-04-14T17:09:59.212" v="615" actId="478"/>
          <ac:spMkLst>
            <pc:docMk/>
            <pc:sldMk cId="1782299662" sldId="262"/>
            <ac:spMk id="3" creationId="{8E01E4F5-6A3E-44FE-9662-165B18B5B9ED}"/>
          </ac:spMkLst>
        </pc:spChg>
        <pc:spChg chg="del">
          <ac:chgData name="Natasha Gordon" userId="af2f726422be56fd" providerId="LiveId" clId="{E11F662F-01CB-48AE-8233-667CD8965C95}" dt="2020-04-14T17:10:13.365" v="617" actId="478"/>
          <ac:spMkLst>
            <pc:docMk/>
            <pc:sldMk cId="1782299662" sldId="262"/>
            <ac:spMk id="4" creationId="{EFD27401-1515-4F59-822D-93B693038375}"/>
          </ac:spMkLst>
        </pc:spChg>
        <pc:spChg chg="mod">
          <ac:chgData name="Natasha Gordon" userId="af2f726422be56fd" providerId="LiveId" clId="{E11F662F-01CB-48AE-8233-667CD8965C95}" dt="2020-04-14T17:09:09.312" v="607" actId="255"/>
          <ac:spMkLst>
            <pc:docMk/>
            <pc:sldMk cId="1782299662" sldId="262"/>
            <ac:spMk id="5" creationId="{25A92754-0578-453C-A9AA-8BC663AC0E01}"/>
          </ac:spMkLst>
        </pc:spChg>
        <pc:spChg chg="add del">
          <ac:chgData name="Natasha Gordon" userId="af2f726422be56fd" providerId="LiveId" clId="{E11F662F-01CB-48AE-8233-667CD8965C95}" dt="2020-04-14T17:09:17.303" v="609" actId="478"/>
          <ac:spMkLst>
            <pc:docMk/>
            <pc:sldMk cId="1782299662" sldId="262"/>
            <ac:spMk id="6" creationId="{811EBF44-48C1-45FA-B9DE-940E2B195FB8}"/>
          </ac:spMkLst>
        </pc:spChg>
        <pc:spChg chg="add mod">
          <ac:chgData name="Natasha Gordon" userId="af2f726422be56fd" providerId="LiveId" clId="{E11F662F-01CB-48AE-8233-667CD8965C95}" dt="2020-04-14T17:10:25.041" v="619" actId="1076"/>
          <ac:spMkLst>
            <pc:docMk/>
            <pc:sldMk cId="1782299662" sldId="262"/>
            <ac:spMk id="7" creationId="{F7C09D88-0D35-4A97-A04F-F8929DDC0263}"/>
          </ac:spMkLst>
        </pc:spChg>
        <pc:spChg chg="add mod">
          <ac:chgData name="Natasha Gordon" userId="af2f726422be56fd" providerId="LiveId" clId="{E11F662F-01CB-48AE-8233-667CD8965C95}" dt="2020-04-14T17:10:18.199" v="618" actId="1076"/>
          <ac:spMkLst>
            <pc:docMk/>
            <pc:sldMk cId="1782299662" sldId="262"/>
            <ac:spMk id="8" creationId="{F3F8FEF1-23F4-42AB-AEE0-51F681FA0487}"/>
          </ac:spMkLst>
        </pc:spChg>
        <pc:spChg chg="add mod">
          <ac:chgData name="Natasha Gordon" userId="af2f726422be56fd" providerId="LiveId" clId="{E11F662F-01CB-48AE-8233-667CD8965C95}" dt="2020-04-14T17:10:06.456" v="616" actId="1076"/>
          <ac:spMkLst>
            <pc:docMk/>
            <pc:sldMk cId="1782299662" sldId="262"/>
            <ac:spMk id="9" creationId="{43E9CCAA-6AB6-4D39-A330-0FDD49804DD1}"/>
          </ac:spMkLst>
        </pc:spChg>
        <pc:spChg chg="add mod">
          <ac:chgData name="Natasha Gordon" userId="af2f726422be56fd" providerId="LiveId" clId="{E11F662F-01CB-48AE-8233-667CD8965C95}" dt="2020-04-14T17:09:57.499" v="614" actId="1076"/>
          <ac:spMkLst>
            <pc:docMk/>
            <pc:sldMk cId="1782299662" sldId="262"/>
            <ac:spMk id="10" creationId="{8735B56A-3C6D-4D28-9151-1AEB13C038B0}"/>
          </ac:spMkLst>
        </pc:spChg>
      </pc:sldChg>
      <pc:sldChg chg="modSp add">
        <pc:chgData name="Natasha Gordon" userId="af2f726422be56fd" providerId="LiveId" clId="{E11F662F-01CB-48AE-8233-667CD8965C95}" dt="2020-04-14T17:26:54.418" v="782" actId="20577"/>
        <pc:sldMkLst>
          <pc:docMk/>
          <pc:sldMk cId="3566113849" sldId="263"/>
        </pc:sldMkLst>
        <pc:spChg chg="mod">
          <ac:chgData name="Natasha Gordon" userId="af2f726422be56fd" providerId="LiveId" clId="{E11F662F-01CB-48AE-8233-667CD8965C95}" dt="2020-04-14T17:26:54.418" v="782" actId="20577"/>
          <ac:spMkLst>
            <pc:docMk/>
            <pc:sldMk cId="3566113849" sldId="263"/>
            <ac:spMk id="6" creationId="{52744651-6FBA-49A0-AC8D-3E7D8599623C}"/>
          </ac:spMkLst>
        </pc:spChg>
      </pc:sldChg>
      <pc:sldChg chg="delSp modSp add setBg">
        <pc:chgData name="Natasha Gordon" userId="af2f726422be56fd" providerId="LiveId" clId="{E11F662F-01CB-48AE-8233-667CD8965C95}" dt="2020-04-14T17:30:31.752" v="800" actId="478"/>
        <pc:sldMkLst>
          <pc:docMk/>
          <pc:sldMk cId="1840052854" sldId="264"/>
        </pc:sldMkLst>
        <pc:spChg chg="del">
          <ac:chgData name="Natasha Gordon" userId="af2f726422be56fd" providerId="LiveId" clId="{E11F662F-01CB-48AE-8233-667CD8965C95}" dt="2020-04-14T17:28:44.495" v="790" actId="478"/>
          <ac:spMkLst>
            <pc:docMk/>
            <pc:sldMk cId="1840052854" sldId="264"/>
            <ac:spMk id="6" creationId="{52744651-6FBA-49A0-AC8D-3E7D8599623C}"/>
          </ac:spMkLst>
        </pc:spChg>
        <pc:spChg chg="del">
          <ac:chgData name="Natasha Gordon" userId="af2f726422be56fd" providerId="LiveId" clId="{E11F662F-01CB-48AE-8233-667CD8965C95}" dt="2020-04-14T17:28:50.228" v="792" actId="478"/>
          <ac:spMkLst>
            <pc:docMk/>
            <pc:sldMk cId="1840052854" sldId="264"/>
            <ac:spMk id="7" creationId="{2A9C0840-99AB-434F-BF2F-F8EF73839B14}"/>
          </ac:spMkLst>
        </pc:spChg>
        <pc:spChg chg="del mod">
          <ac:chgData name="Natasha Gordon" userId="af2f726422be56fd" providerId="LiveId" clId="{E11F662F-01CB-48AE-8233-667CD8965C95}" dt="2020-04-14T17:30:31.752" v="800" actId="478"/>
          <ac:spMkLst>
            <pc:docMk/>
            <pc:sldMk cId="1840052854" sldId="264"/>
            <ac:spMk id="8" creationId="{7A5D2E7E-5A69-4EF0-8210-613FD3F7E227}"/>
          </ac:spMkLst>
        </pc:spChg>
        <pc:spChg chg="del">
          <ac:chgData name="Natasha Gordon" userId="af2f726422be56fd" providerId="LiveId" clId="{E11F662F-01CB-48AE-8233-667CD8965C95}" dt="2020-04-14T17:28:47.153" v="791" actId="478"/>
          <ac:spMkLst>
            <pc:docMk/>
            <pc:sldMk cId="1840052854" sldId="264"/>
            <ac:spMk id="9" creationId="{19796C75-7185-455C-B467-30028100B9AD}"/>
          </ac:spMkLst>
        </pc:spChg>
      </pc:sldChg>
      <pc:sldChg chg="delSp add setBg">
        <pc:chgData name="Natasha Gordon" userId="af2f726422be56fd" providerId="LiveId" clId="{E11F662F-01CB-48AE-8233-667CD8965C95}" dt="2020-04-14T17:30:20.762" v="799" actId="478"/>
        <pc:sldMkLst>
          <pc:docMk/>
          <pc:sldMk cId="1042824496" sldId="265"/>
        </pc:sldMkLst>
        <pc:spChg chg="del">
          <ac:chgData name="Natasha Gordon" userId="af2f726422be56fd" providerId="LiveId" clId="{E11F662F-01CB-48AE-8233-667CD8965C95}" dt="2020-04-14T17:30:13.445" v="798" actId="478"/>
          <ac:spMkLst>
            <pc:docMk/>
            <pc:sldMk cId="1042824496" sldId="265"/>
            <ac:spMk id="2" creationId="{E8A72C43-3844-4AA4-A4E3-477B34601D7D}"/>
          </ac:spMkLst>
        </pc:spChg>
        <pc:spChg chg="del">
          <ac:chgData name="Natasha Gordon" userId="af2f726422be56fd" providerId="LiveId" clId="{E11F662F-01CB-48AE-8233-667CD8965C95}" dt="2020-04-14T17:30:20.762" v="799" actId="478"/>
          <ac:spMkLst>
            <pc:docMk/>
            <pc:sldMk cId="1042824496" sldId="265"/>
            <ac:spMk id="3" creationId="{4B6E3540-C5D0-4AD2-BABC-421B0B31986A}"/>
          </ac:spMkLst>
        </pc:spChg>
      </pc:sldChg>
      <pc:sldChg chg="addSp delSp modSp add setBg">
        <pc:chgData name="Natasha Gordon" userId="af2f726422be56fd" providerId="LiveId" clId="{E11F662F-01CB-48AE-8233-667CD8965C95}" dt="2020-04-14T17:37:58.917" v="843" actId="1582"/>
        <pc:sldMkLst>
          <pc:docMk/>
          <pc:sldMk cId="1709241729" sldId="266"/>
        </pc:sldMkLst>
        <pc:spChg chg="del">
          <ac:chgData name="Natasha Gordon" userId="af2f726422be56fd" providerId="LiveId" clId="{E11F662F-01CB-48AE-8233-667CD8965C95}" dt="2020-04-14T17:31:31.892" v="804" actId="478"/>
          <ac:spMkLst>
            <pc:docMk/>
            <pc:sldMk cId="1709241729" sldId="266"/>
            <ac:spMk id="2" creationId="{3F2EDA9E-6838-4E43-9E4B-7BD60E90F032}"/>
          </ac:spMkLst>
        </pc:spChg>
        <pc:spChg chg="del">
          <ac:chgData name="Natasha Gordon" userId="af2f726422be56fd" providerId="LiveId" clId="{E11F662F-01CB-48AE-8233-667CD8965C95}" dt="2020-04-14T17:31:33.815" v="805" actId="478"/>
          <ac:spMkLst>
            <pc:docMk/>
            <pc:sldMk cId="1709241729" sldId="266"/>
            <ac:spMk id="3" creationId="{941AAE4B-858A-4301-9861-104F3FBE8585}"/>
          </ac:spMkLst>
        </pc:spChg>
        <pc:spChg chg="add mod">
          <ac:chgData name="Natasha Gordon" userId="af2f726422be56fd" providerId="LiveId" clId="{E11F662F-01CB-48AE-8233-667CD8965C95}" dt="2020-04-14T17:34:49.869" v="836" actId="1076"/>
          <ac:spMkLst>
            <pc:docMk/>
            <pc:sldMk cId="1709241729" sldId="266"/>
            <ac:spMk id="4" creationId="{C739670B-A09C-4E61-BBDD-46CD64BE578B}"/>
          </ac:spMkLst>
        </pc:spChg>
        <pc:spChg chg="add mod">
          <ac:chgData name="Natasha Gordon" userId="af2f726422be56fd" providerId="LiveId" clId="{E11F662F-01CB-48AE-8233-667CD8965C95}" dt="2020-04-14T17:35:08.581" v="839" actId="1076"/>
          <ac:spMkLst>
            <pc:docMk/>
            <pc:sldMk cId="1709241729" sldId="266"/>
            <ac:spMk id="5" creationId="{1AE521BC-3102-48DD-8FC4-FC31495F07FE}"/>
          </ac:spMkLst>
        </pc:spChg>
        <pc:spChg chg="add mod">
          <ac:chgData name="Natasha Gordon" userId="af2f726422be56fd" providerId="LiveId" clId="{E11F662F-01CB-48AE-8233-667CD8965C95}" dt="2020-04-14T17:35:01.371" v="838" actId="1076"/>
          <ac:spMkLst>
            <pc:docMk/>
            <pc:sldMk cId="1709241729" sldId="266"/>
            <ac:spMk id="6" creationId="{45BD8607-24B0-40E4-982E-A8C77A645CDE}"/>
          </ac:spMkLst>
        </pc:spChg>
        <pc:spChg chg="add mod">
          <ac:chgData name="Natasha Gordon" userId="af2f726422be56fd" providerId="LiveId" clId="{E11F662F-01CB-48AE-8233-667CD8965C95}" dt="2020-04-14T17:34:55.215" v="837" actId="1076"/>
          <ac:spMkLst>
            <pc:docMk/>
            <pc:sldMk cId="1709241729" sldId="266"/>
            <ac:spMk id="7" creationId="{7A072A93-A044-40E1-BDD4-D0F1D61E75E9}"/>
          </ac:spMkLst>
        </pc:spChg>
        <pc:spChg chg="add mod">
          <ac:chgData name="Natasha Gordon" userId="af2f726422be56fd" providerId="LiveId" clId="{E11F662F-01CB-48AE-8233-667CD8965C95}" dt="2020-04-14T17:37:58.917" v="843" actId="1582"/>
          <ac:spMkLst>
            <pc:docMk/>
            <pc:sldMk cId="1709241729" sldId="266"/>
            <ac:spMk id="8" creationId="{AC6378FE-EC72-4158-A427-B2710FD3A11E}"/>
          </ac:spMkLst>
        </pc:spChg>
      </pc:sldChg>
      <pc:sldChg chg="add del setBg">
        <pc:chgData name="Natasha Gordon" userId="af2f726422be56fd" providerId="LiveId" clId="{E11F662F-01CB-48AE-8233-667CD8965C95}" dt="2020-04-14T17:40:33.051" v="845" actId="2696"/>
        <pc:sldMkLst>
          <pc:docMk/>
          <pc:sldMk cId="633415253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290"/>
            <a:ext cx="6877353" cy="9166580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206046"/>
            <a:ext cx="4370039" cy="219506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401113"/>
            <a:ext cx="437003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8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4538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2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4842933"/>
            <a:ext cx="4064853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412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75984"/>
            <a:ext cx="4760786" cy="346061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13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70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12800"/>
            <a:ext cx="4756099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63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12801"/>
            <a:ext cx="734109" cy="700193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12801"/>
            <a:ext cx="3896270" cy="70019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3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4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1158"/>
            <a:ext cx="4760786" cy="243544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0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17610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80785"/>
            <a:ext cx="2316082" cy="51743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2880787"/>
            <a:ext cx="2316083" cy="517436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6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6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2800"/>
            <a:ext cx="4760786" cy="17610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0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6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98139"/>
            <a:ext cx="2092637" cy="1704621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686567"/>
            <a:ext cx="2539528" cy="736858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702759"/>
            <a:ext cx="2092637" cy="344593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3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00800"/>
            <a:ext cx="4760786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12800"/>
            <a:ext cx="4760786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156451"/>
            <a:ext cx="4760786" cy="898699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8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290"/>
            <a:ext cx="6877354" cy="9166580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0787"/>
            <a:ext cx="4760786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055152"/>
            <a:ext cx="5130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719D3-4532-4B03-9D5E-715A5252CE6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055152"/>
            <a:ext cx="346723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055152"/>
            <a:ext cx="38447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2E8E7259-73C7-4804-90E2-5A4937186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3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42950" y="401197"/>
            <a:ext cx="5829300" cy="514350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solidFill>
                  <a:srgbClr val="0070C0"/>
                </a:solidFill>
              </a:rPr>
              <a:t>Welcome to</a:t>
            </a:r>
            <a:br>
              <a:rPr lang="en-US" sz="2700" dirty="0">
                <a:solidFill>
                  <a:srgbClr val="0070C0"/>
                </a:solidFill>
              </a:rPr>
            </a:br>
            <a:r>
              <a:rPr lang="en-US" sz="2700" dirty="0">
                <a:solidFill>
                  <a:srgbClr val="0070C0"/>
                </a:solidFill>
              </a:rPr>
              <a:t> Mrs. Cooper’s Class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20" y="7219309"/>
            <a:ext cx="2286001" cy="1523494"/>
          </a:xfrm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</a:rPr>
              <a:t>Teacher Name: </a:t>
            </a:r>
            <a:r>
              <a:rPr lang="en-US" sz="1200" dirty="0">
                <a:solidFill>
                  <a:schemeClr val="tx1"/>
                </a:solidFill>
              </a:rPr>
              <a:t>Mrs. Cooper</a:t>
            </a:r>
          </a:p>
          <a:p>
            <a:pPr algn="l"/>
            <a:r>
              <a:rPr lang="en-US" sz="1200" b="1" dirty="0">
                <a:solidFill>
                  <a:schemeClr val="tx1"/>
                </a:solidFill>
              </a:rPr>
              <a:t>Teacher Email Address: </a:t>
            </a:r>
            <a:r>
              <a:rPr lang="en-US" sz="1200" dirty="0">
                <a:solidFill>
                  <a:schemeClr val="tx1"/>
                </a:solidFill>
              </a:rPr>
              <a:t>coopern1@leonschools.net</a:t>
            </a:r>
            <a:endParaRPr lang="en-US" sz="1200" b="1" dirty="0">
              <a:solidFill>
                <a:schemeClr val="tx1"/>
              </a:solidFill>
            </a:endParaRPr>
          </a:p>
          <a:p>
            <a:pPr algn="l"/>
            <a:r>
              <a:rPr lang="en-US" sz="1200" b="1" dirty="0">
                <a:solidFill>
                  <a:schemeClr val="tx1"/>
                </a:solidFill>
              </a:rPr>
              <a:t>Remind Number: </a:t>
            </a:r>
            <a:r>
              <a:rPr lang="en-US" sz="1200" dirty="0">
                <a:solidFill>
                  <a:schemeClr val="tx1"/>
                </a:solidFill>
              </a:rPr>
              <a:t>@7d49c7kg3g</a:t>
            </a:r>
          </a:p>
        </p:txBody>
      </p:sp>
      <p:sp useBgFill="1">
        <p:nvSpPr>
          <p:cNvPr id="5" name="TextBox 4"/>
          <p:cNvSpPr txBox="1"/>
          <p:nvPr/>
        </p:nvSpPr>
        <p:spPr>
          <a:xfrm>
            <a:off x="466835" y="1396746"/>
            <a:ext cx="5121798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Learning Goal of the Week:</a:t>
            </a:r>
          </a:p>
          <a:p>
            <a:r>
              <a:rPr lang="en-US" sz="1200" dirty="0"/>
              <a:t> Students will be able to…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Answer questions about key details in a text (print, photographs, and illustrations) using stems such as who, what, where, when, why, and how.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Identify the main topic of a multi-paragraph text as well as the focus of specific paragraphs within text.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Determine the meaning of the new word formed when a known prefix is added to a known word (e.g., place/displace, view/preview)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85" y="37006"/>
            <a:ext cx="1114765" cy="11159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6835" y="979656"/>
            <a:ext cx="3600450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Reading  Week #3: April 13 – April 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10350" y="7196226"/>
            <a:ext cx="2171700" cy="15465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Need a help? </a:t>
            </a:r>
          </a:p>
          <a:p>
            <a:pPr algn="ctr"/>
            <a:r>
              <a:rPr lang="en-US" sz="1350" dirty="0"/>
              <a:t>Email or text me! Visit me on our class TEAMS page during my office hours: Monday-Friday</a:t>
            </a:r>
          </a:p>
          <a:p>
            <a:pPr algn="ctr"/>
            <a:r>
              <a:rPr lang="en-US" sz="1350" dirty="0"/>
              <a:t>10:00 a.m. – 12:00 p.m.</a:t>
            </a:r>
          </a:p>
          <a:p>
            <a:endParaRPr lang="en-US" sz="1350" dirty="0"/>
          </a:p>
        </p:txBody>
      </p:sp>
      <p:sp useBgFill="1">
        <p:nvSpPr>
          <p:cNvPr id="11" name="TextBox 10">
            <a:extLst>
              <a:ext uri="{FF2B5EF4-FFF2-40B4-BE49-F238E27FC236}">
                <a16:creationId xmlns:a16="http://schemas.microsoft.com/office/drawing/2014/main" id="{21B795B0-EE17-4319-900B-CB3F842EF012}"/>
              </a:ext>
            </a:extLst>
          </p:cNvPr>
          <p:cNvSpPr txBox="1"/>
          <p:nvPr/>
        </p:nvSpPr>
        <p:spPr>
          <a:xfrm>
            <a:off x="446169" y="5543004"/>
            <a:ext cx="5121798" cy="15927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/>
              <a:t>Directions: To answer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Click on the boxes to type in your answers.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Click and drag the circles to choose the correct answer.</a:t>
            </a:r>
          </a:p>
          <a:p>
            <a:endParaRPr lang="en-US" sz="1400" b="1" dirty="0"/>
          </a:p>
          <a:p>
            <a:r>
              <a:rPr lang="en-US" sz="1400" b="1" dirty="0"/>
              <a:t>After you have completed the assignment: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save it as </a:t>
            </a:r>
            <a:r>
              <a:rPr lang="en-US" sz="1400" b="1" dirty="0"/>
              <a:t>yournamereadingw3</a:t>
            </a:r>
            <a:r>
              <a:rPr lang="en-US" sz="1400" dirty="0"/>
              <a:t> (ex. Cooperreadingw3)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then email it to coopern1@leonschools.net</a:t>
            </a:r>
          </a:p>
        </p:txBody>
      </p:sp>
      <p:sp useBgFill="1">
        <p:nvSpPr>
          <p:cNvPr id="13" name="TextBox 12">
            <a:extLst>
              <a:ext uri="{FF2B5EF4-FFF2-40B4-BE49-F238E27FC236}">
                <a16:creationId xmlns:a16="http://schemas.microsoft.com/office/drawing/2014/main" id="{F5FAADBA-1EF1-4F84-A39A-53F54171E4E8}"/>
              </a:ext>
            </a:extLst>
          </p:cNvPr>
          <p:cNvSpPr txBox="1"/>
          <p:nvPr/>
        </p:nvSpPr>
        <p:spPr>
          <a:xfrm>
            <a:off x="446169" y="3261867"/>
            <a:ext cx="5121798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Assignment Schedule for This Week:</a:t>
            </a:r>
          </a:p>
          <a:p>
            <a:pPr algn="ctr"/>
            <a:r>
              <a:rPr lang="en-US" sz="1200" b="1" dirty="0"/>
              <a:t>Read at least 20 minutes each day</a:t>
            </a:r>
          </a:p>
          <a:p>
            <a:pPr algn="ctr"/>
            <a:r>
              <a:rPr lang="en-US" sz="1200" b="1" dirty="0"/>
              <a:t>*Submit work by Friday at 3pm!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EAC4280-F23D-4E7B-9A67-E449338A6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968195"/>
              </p:ext>
            </p:extLst>
          </p:nvPr>
        </p:nvGraphicFramePr>
        <p:xfrm>
          <a:off x="619234" y="4110506"/>
          <a:ext cx="4775667" cy="1353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247">
                  <a:extLst>
                    <a:ext uri="{9D8B030D-6E8A-4147-A177-3AD203B41FA5}">
                      <a16:colId xmlns:a16="http://schemas.microsoft.com/office/drawing/2014/main" val="1279784043"/>
                    </a:ext>
                  </a:extLst>
                </a:gridCol>
                <a:gridCol w="857684">
                  <a:extLst>
                    <a:ext uri="{9D8B030D-6E8A-4147-A177-3AD203B41FA5}">
                      <a16:colId xmlns:a16="http://schemas.microsoft.com/office/drawing/2014/main" val="3880803358"/>
                    </a:ext>
                  </a:extLst>
                </a:gridCol>
                <a:gridCol w="857684">
                  <a:extLst>
                    <a:ext uri="{9D8B030D-6E8A-4147-A177-3AD203B41FA5}">
                      <a16:colId xmlns:a16="http://schemas.microsoft.com/office/drawing/2014/main" val="3467731766"/>
                    </a:ext>
                  </a:extLst>
                </a:gridCol>
                <a:gridCol w="857684">
                  <a:extLst>
                    <a:ext uri="{9D8B030D-6E8A-4147-A177-3AD203B41FA5}">
                      <a16:colId xmlns:a16="http://schemas.microsoft.com/office/drawing/2014/main" val="96111368"/>
                    </a:ext>
                  </a:extLst>
                </a:gridCol>
                <a:gridCol w="857684">
                  <a:extLst>
                    <a:ext uri="{9D8B030D-6E8A-4147-A177-3AD203B41FA5}">
                      <a16:colId xmlns:a16="http://schemas.microsoft.com/office/drawing/2014/main" val="2685987726"/>
                    </a:ext>
                  </a:extLst>
                </a:gridCol>
                <a:gridCol w="857684">
                  <a:extLst>
                    <a:ext uri="{9D8B030D-6E8A-4147-A177-3AD203B41FA5}">
                      <a16:colId xmlns:a16="http://schemas.microsoft.com/office/drawing/2014/main" val="11907180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8" marR="23398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8" marR="23398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  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8" marR="23398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8" marR="23398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   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8" marR="23398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</a:t>
                      </a:r>
                    </a:p>
                  </a:txBody>
                  <a:tcPr marL="23398" marR="23398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757912"/>
                  </a:ext>
                </a:extLst>
              </a:tr>
              <a:tr h="1216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8" marR="23398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-Spelling Page 73  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-Long u/ Comparative Endings Page 142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8" marR="23398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490980" algn="r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-Spelling Page 74  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490980" algn="r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-Spelling Page 75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90980" algn="r"/>
                        </a:tabLs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8" marR="23398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-Read “Is it Time For a New Toothbrush?” and answer questions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8" marR="23398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-Grammar Page 7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8" marR="23398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-Grammar Page 73  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-Vocabulary Strategy 149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398" marR="23398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3341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82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739670B-A09C-4E61-BBDD-46CD64BE578B}"/>
              </a:ext>
            </a:extLst>
          </p:cNvPr>
          <p:cNvSpPr/>
          <p:nvPr/>
        </p:nvSpPr>
        <p:spPr>
          <a:xfrm>
            <a:off x="232229" y="1117600"/>
            <a:ext cx="275771" cy="217714"/>
          </a:xfrm>
          <a:prstGeom prst="ellipse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AE521BC-3102-48DD-8FC4-FC31495F07FE}"/>
              </a:ext>
            </a:extLst>
          </p:cNvPr>
          <p:cNvSpPr/>
          <p:nvPr/>
        </p:nvSpPr>
        <p:spPr>
          <a:xfrm>
            <a:off x="232228" y="5580743"/>
            <a:ext cx="275771" cy="217714"/>
          </a:xfrm>
          <a:prstGeom prst="ellipse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BD8607-24B0-40E4-982E-A8C77A645CDE}"/>
              </a:ext>
            </a:extLst>
          </p:cNvPr>
          <p:cNvSpPr/>
          <p:nvPr/>
        </p:nvSpPr>
        <p:spPr>
          <a:xfrm>
            <a:off x="232228" y="4100286"/>
            <a:ext cx="275771" cy="217714"/>
          </a:xfrm>
          <a:prstGeom prst="ellipse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072A93-A044-40E1-BDD4-D0F1D61E75E9}"/>
              </a:ext>
            </a:extLst>
          </p:cNvPr>
          <p:cNvSpPr/>
          <p:nvPr/>
        </p:nvSpPr>
        <p:spPr>
          <a:xfrm>
            <a:off x="232228" y="2619829"/>
            <a:ext cx="275771" cy="217714"/>
          </a:xfrm>
          <a:prstGeom prst="ellipse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378FE-EC72-4158-A427-B2710FD3A11E}"/>
              </a:ext>
            </a:extLst>
          </p:cNvPr>
          <p:cNvSpPr txBox="1"/>
          <p:nvPr/>
        </p:nvSpPr>
        <p:spPr>
          <a:xfrm>
            <a:off x="232229" y="7126514"/>
            <a:ext cx="6183086" cy="12046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4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EA6EAD-2774-40BC-AE47-647411BCE3D3}"/>
              </a:ext>
            </a:extLst>
          </p:cNvPr>
          <p:cNvSpPr txBox="1"/>
          <p:nvPr/>
        </p:nvSpPr>
        <p:spPr>
          <a:xfrm>
            <a:off x="1341187" y="3387586"/>
            <a:ext cx="1390438" cy="36358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7FA572F-0A10-4721-AD2D-E3692B2F9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5359" y="416103"/>
            <a:ext cx="4370039" cy="373197"/>
          </a:xfrm>
        </p:spPr>
        <p:txBody>
          <a:bodyPr>
            <a:normAutofit/>
          </a:bodyPr>
          <a:lstStyle/>
          <a:p>
            <a:pPr algn="l"/>
            <a:r>
              <a:rPr lang="en-US" sz="1600" dirty="0"/>
              <a:t>Click to type 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ECB102-4B14-4CD6-A304-0DD8486B3224}"/>
              </a:ext>
            </a:extLst>
          </p:cNvPr>
          <p:cNvSpPr txBox="1"/>
          <p:nvPr/>
        </p:nvSpPr>
        <p:spPr>
          <a:xfrm>
            <a:off x="1341187" y="3786737"/>
            <a:ext cx="1390438" cy="36358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F2B022-0E5F-4D0D-A443-4D3EEFDAF020}"/>
              </a:ext>
            </a:extLst>
          </p:cNvPr>
          <p:cNvSpPr txBox="1"/>
          <p:nvPr/>
        </p:nvSpPr>
        <p:spPr>
          <a:xfrm>
            <a:off x="4103225" y="3814766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8EF309-7362-40EA-BE9E-2A51E3CCD788}"/>
              </a:ext>
            </a:extLst>
          </p:cNvPr>
          <p:cNvSpPr txBox="1"/>
          <p:nvPr/>
        </p:nvSpPr>
        <p:spPr>
          <a:xfrm>
            <a:off x="4103225" y="3387586"/>
            <a:ext cx="1390438" cy="36358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7A44B0-2F66-49CB-A4E7-9D2EE9F418F7}"/>
              </a:ext>
            </a:extLst>
          </p:cNvPr>
          <p:cNvSpPr txBox="1"/>
          <p:nvPr/>
        </p:nvSpPr>
        <p:spPr>
          <a:xfrm>
            <a:off x="1341187" y="4202668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9DE4B7-0E59-497E-8FF5-2BCEBB6B2C2B}"/>
              </a:ext>
            </a:extLst>
          </p:cNvPr>
          <p:cNvSpPr txBox="1"/>
          <p:nvPr/>
        </p:nvSpPr>
        <p:spPr>
          <a:xfrm>
            <a:off x="4103225" y="4202668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1FEFE1-5079-4242-B8A2-C42553B19B3A}"/>
              </a:ext>
            </a:extLst>
          </p:cNvPr>
          <p:cNvSpPr txBox="1"/>
          <p:nvPr/>
        </p:nvSpPr>
        <p:spPr>
          <a:xfrm>
            <a:off x="4103225" y="5483165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364C51-16A9-43DF-A2B9-35DC5F65C090}"/>
              </a:ext>
            </a:extLst>
          </p:cNvPr>
          <p:cNvSpPr txBox="1"/>
          <p:nvPr/>
        </p:nvSpPr>
        <p:spPr>
          <a:xfrm>
            <a:off x="4103225" y="5074527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E2181B-DD9F-44D4-9888-3767947C75EF}"/>
              </a:ext>
            </a:extLst>
          </p:cNvPr>
          <p:cNvSpPr txBox="1"/>
          <p:nvPr/>
        </p:nvSpPr>
        <p:spPr>
          <a:xfrm>
            <a:off x="1341187" y="5483165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D2877F-4958-47AA-9F56-70772347D052}"/>
              </a:ext>
            </a:extLst>
          </p:cNvPr>
          <p:cNvSpPr txBox="1"/>
          <p:nvPr/>
        </p:nvSpPr>
        <p:spPr>
          <a:xfrm>
            <a:off x="1341187" y="5074527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A82E70-D272-4D67-A78C-3EC2813512C5}"/>
              </a:ext>
            </a:extLst>
          </p:cNvPr>
          <p:cNvSpPr txBox="1"/>
          <p:nvPr/>
        </p:nvSpPr>
        <p:spPr>
          <a:xfrm>
            <a:off x="2013256" y="7069181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601B02-DA3D-4D3E-836A-64B70F3DEA71}"/>
              </a:ext>
            </a:extLst>
          </p:cNvPr>
          <p:cNvSpPr txBox="1"/>
          <p:nvPr/>
        </p:nvSpPr>
        <p:spPr>
          <a:xfrm>
            <a:off x="1853140" y="7477819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68EDE6-E1F1-404D-B09B-89E64EFC50D0}"/>
              </a:ext>
            </a:extLst>
          </p:cNvPr>
          <p:cNvSpPr txBox="1"/>
          <p:nvPr/>
        </p:nvSpPr>
        <p:spPr>
          <a:xfrm>
            <a:off x="2036406" y="7890014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51C04F-9B15-4DAF-8C34-FF7470783FC8}"/>
              </a:ext>
            </a:extLst>
          </p:cNvPr>
          <p:cNvSpPr txBox="1"/>
          <p:nvPr/>
        </p:nvSpPr>
        <p:spPr>
          <a:xfrm>
            <a:off x="4798444" y="7477819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BFA02C-2DA4-4C1D-9403-668DCBB14056}"/>
              </a:ext>
            </a:extLst>
          </p:cNvPr>
          <p:cNvSpPr txBox="1"/>
          <p:nvPr/>
        </p:nvSpPr>
        <p:spPr>
          <a:xfrm>
            <a:off x="4648426" y="7069181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0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F45915-3717-4F00-9556-63130E17229B}"/>
              </a:ext>
            </a:extLst>
          </p:cNvPr>
          <p:cNvSpPr txBox="1">
            <a:spLocks/>
          </p:cNvSpPr>
          <p:nvPr/>
        </p:nvSpPr>
        <p:spPr>
          <a:xfrm>
            <a:off x="1394681" y="453372"/>
            <a:ext cx="4370039" cy="373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type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2C0888-B6EA-423E-B787-88FFAEDB32EF}"/>
              </a:ext>
            </a:extLst>
          </p:cNvPr>
          <p:cNvSpPr txBox="1"/>
          <p:nvPr/>
        </p:nvSpPr>
        <p:spPr>
          <a:xfrm>
            <a:off x="611982" y="6857027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E5162F-8FA6-467A-8A09-A3B95BB72EE1}"/>
              </a:ext>
            </a:extLst>
          </p:cNvPr>
          <p:cNvSpPr txBox="1"/>
          <p:nvPr/>
        </p:nvSpPr>
        <p:spPr>
          <a:xfrm>
            <a:off x="532150" y="7717411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62F0E-2283-45D8-A48B-886043B5F653}"/>
              </a:ext>
            </a:extLst>
          </p:cNvPr>
          <p:cNvSpPr txBox="1"/>
          <p:nvPr/>
        </p:nvSpPr>
        <p:spPr>
          <a:xfrm>
            <a:off x="3429000" y="7717411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FFACC1-253E-43EC-8AB9-965EBCED413B}"/>
              </a:ext>
            </a:extLst>
          </p:cNvPr>
          <p:cNvSpPr txBox="1"/>
          <p:nvPr/>
        </p:nvSpPr>
        <p:spPr>
          <a:xfrm>
            <a:off x="3429000" y="6824761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465D81-1D31-4A54-9CC0-10DB0397FC6B}"/>
              </a:ext>
            </a:extLst>
          </p:cNvPr>
          <p:cNvSpPr/>
          <p:nvPr/>
        </p:nvSpPr>
        <p:spPr>
          <a:xfrm>
            <a:off x="4819437" y="4222570"/>
            <a:ext cx="764457" cy="3731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AD722F-2EFC-43B3-9992-2D2CD7F8EF32}"/>
              </a:ext>
            </a:extLst>
          </p:cNvPr>
          <p:cNvSpPr/>
          <p:nvPr/>
        </p:nvSpPr>
        <p:spPr>
          <a:xfrm>
            <a:off x="4819437" y="3738799"/>
            <a:ext cx="764457" cy="3731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7D5D37-6D17-4FCB-AEF5-634AFC9DB7DE}"/>
              </a:ext>
            </a:extLst>
          </p:cNvPr>
          <p:cNvSpPr/>
          <p:nvPr/>
        </p:nvSpPr>
        <p:spPr>
          <a:xfrm>
            <a:off x="4819437" y="3290542"/>
            <a:ext cx="764457" cy="3731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B26DC6-0EFC-4E90-AC27-099DA38DA976}"/>
              </a:ext>
            </a:extLst>
          </p:cNvPr>
          <p:cNvSpPr/>
          <p:nvPr/>
        </p:nvSpPr>
        <p:spPr>
          <a:xfrm>
            <a:off x="502058" y="2788095"/>
            <a:ext cx="764457" cy="3731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2F7291-D32A-438E-B657-549910CA994E}"/>
              </a:ext>
            </a:extLst>
          </p:cNvPr>
          <p:cNvSpPr txBox="1"/>
          <p:nvPr/>
        </p:nvSpPr>
        <p:spPr>
          <a:xfrm>
            <a:off x="3021445" y="2788095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2A956B-04D8-4CC1-B3D2-BF68F1080CD0}"/>
              </a:ext>
            </a:extLst>
          </p:cNvPr>
          <p:cNvSpPr txBox="1"/>
          <p:nvPr/>
        </p:nvSpPr>
        <p:spPr>
          <a:xfrm>
            <a:off x="3021445" y="3228210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5757E1-3056-4F8A-87B2-65151573A9CD}"/>
              </a:ext>
            </a:extLst>
          </p:cNvPr>
          <p:cNvSpPr txBox="1"/>
          <p:nvPr/>
        </p:nvSpPr>
        <p:spPr>
          <a:xfrm>
            <a:off x="3021445" y="3670103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7D48F-E6B3-46CB-B7AE-18AABC8CC72C}"/>
              </a:ext>
            </a:extLst>
          </p:cNvPr>
          <p:cNvSpPr txBox="1"/>
          <p:nvPr/>
        </p:nvSpPr>
        <p:spPr>
          <a:xfrm>
            <a:off x="3021445" y="4111996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727A40-8B8B-441E-A55A-A1243328D223}"/>
              </a:ext>
            </a:extLst>
          </p:cNvPr>
          <p:cNvSpPr txBox="1"/>
          <p:nvPr/>
        </p:nvSpPr>
        <p:spPr>
          <a:xfrm>
            <a:off x="104171" y="2880495"/>
            <a:ext cx="3747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Ex.</a:t>
            </a:r>
          </a:p>
        </p:txBody>
      </p:sp>
    </p:spTree>
    <p:extLst>
      <p:ext uri="{BB962C8B-B14F-4D97-AF65-F5344CB8AC3E}">
        <p14:creationId xmlns:p14="http://schemas.microsoft.com/office/powerpoint/2010/main" val="1474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A7DC792-D257-4C90-A4FE-3D00EDDD4B84}"/>
              </a:ext>
            </a:extLst>
          </p:cNvPr>
          <p:cNvSpPr txBox="1"/>
          <p:nvPr/>
        </p:nvSpPr>
        <p:spPr>
          <a:xfrm>
            <a:off x="3021445" y="2711459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0D8A25-C9C2-4B0E-9E87-B134F5178D64}"/>
              </a:ext>
            </a:extLst>
          </p:cNvPr>
          <p:cNvSpPr txBox="1"/>
          <p:nvPr/>
        </p:nvSpPr>
        <p:spPr>
          <a:xfrm>
            <a:off x="3021445" y="3119377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9864F8-31A0-40E0-A21C-8270CFF4902B}"/>
              </a:ext>
            </a:extLst>
          </p:cNvPr>
          <p:cNvSpPr txBox="1"/>
          <p:nvPr/>
        </p:nvSpPr>
        <p:spPr>
          <a:xfrm>
            <a:off x="3021445" y="3540634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23DF69-8ECD-4E34-B5AE-DB6FBA4A10E4}"/>
              </a:ext>
            </a:extLst>
          </p:cNvPr>
          <p:cNvSpPr txBox="1"/>
          <p:nvPr/>
        </p:nvSpPr>
        <p:spPr>
          <a:xfrm>
            <a:off x="3021445" y="3956266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1EBD50-E3BC-4F3E-AB03-6284850E28FB}"/>
              </a:ext>
            </a:extLst>
          </p:cNvPr>
          <p:cNvSpPr txBox="1"/>
          <p:nvPr/>
        </p:nvSpPr>
        <p:spPr>
          <a:xfrm>
            <a:off x="3021445" y="4387334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8FE222-9858-4A60-B5ED-D0049B62F091}"/>
              </a:ext>
            </a:extLst>
          </p:cNvPr>
          <p:cNvSpPr txBox="1"/>
          <p:nvPr/>
        </p:nvSpPr>
        <p:spPr>
          <a:xfrm>
            <a:off x="1796458" y="5505351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88241A-3BDB-4837-B476-2EAB3BA08941}"/>
              </a:ext>
            </a:extLst>
          </p:cNvPr>
          <p:cNvSpPr txBox="1"/>
          <p:nvPr/>
        </p:nvSpPr>
        <p:spPr>
          <a:xfrm>
            <a:off x="2226650" y="5903458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82F0C2-7AE4-4EF1-8D11-DC299A8FA2D4}"/>
              </a:ext>
            </a:extLst>
          </p:cNvPr>
          <p:cNvSpPr txBox="1"/>
          <p:nvPr/>
        </p:nvSpPr>
        <p:spPr>
          <a:xfrm>
            <a:off x="2733781" y="6334526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565594-A33D-4131-AA88-E5438B7ADAF4}"/>
              </a:ext>
            </a:extLst>
          </p:cNvPr>
          <p:cNvSpPr txBox="1"/>
          <p:nvPr/>
        </p:nvSpPr>
        <p:spPr>
          <a:xfrm>
            <a:off x="1101239" y="7706659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51E57C-28D5-4124-BD67-128D4592740C}"/>
              </a:ext>
            </a:extLst>
          </p:cNvPr>
          <p:cNvSpPr txBox="1"/>
          <p:nvPr/>
        </p:nvSpPr>
        <p:spPr>
          <a:xfrm>
            <a:off x="689147" y="7054276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4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93C3C9D-ADB2-4FA1-BBFE-957D4FC119F3}"/>
              </a:ext>
            </a:extLst>
          </p:cNvPr>
          <p:cNvSpPr txBox="1"/>
          <p:nvPr/>
        </p:nvSpPr>
        <p:spPr>
          <a:xfrm>
            <a:off x="1004047" y="6024282"/>
            <a:ext cx="5558118" cy="2456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CD751D-BEA6-4B07-A46C-057709B90853}"/>
              </a:ext>
            </a:extLst>
          </p:cNvPr>
          <p:cNvSpPr txBox="1"/>
          <p:nvPr/>
        </p:nvSpPr>
        <p:spPr>
          <a:xfrm>
            <a:off x="1294434" y="4130098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music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810303-151E-407A-94A6-11CEB8B4D7F5}"/>
              </a:ext>
            </a:extLst>
          </p:cNvPr>
          <p:cNvSpPr txBox="1"/>
          <p:nvPr/>
        </p:nvSpPr>
        <p:spPr>
          <a:xfrm>
            <a:off x="1294434" y="4572000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EB3CB1-2D3B-4A30-A2A0-B954C5E5BDD1}"/>
              </a:ext>
            </a:extLst>
          </p:cNvPr>
          <p:cNvSpPr txBox="1"/>
          <p:nvPr/>
        </p:nvSpPr>
        <p:spPr>
          <a:xfrm>
            <a:off x="3233080" y="4587298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8749CD-1507-44A6-9270-FA3BD0E0813F}"/>
              </a:ext>
            </a:extLst>
          </p:cNvPr>
          <p:cNvSpPr txBox="1"/>
          <p:nvPr/>
        </p:nvSpPr>
        <p:spPr>
          <a:xfrm>
            <a:off x="3233080" y="4130098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7B5C42-3310-4911-859F-ABDB163BC488}"/>
              </a:ext>
            </a:extLst>
          </p:cNvPr>
          <p:cNvSpPr txBox="1"/>
          <p:nvPr/>
        </p:nvSpPr>
        <p:spPr>
          <a:xfrm>
            <a:off x="5171727" y="4130098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1F4D23-D3D0-42EE-8498-A178375EE61F}"/>
              </a:ext>
            </a:extLst>
          </p:cNvPr>
          <p:cNvSpPr txBox="1"/>
          <p:nvPr/>
        </p:nvSpPr>
        <p:spPr>
          <a:xfrm>
            <a:off x="5171727" y="4587298"/>
            <a:ext cx="139043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17147F-E84A-46CF-AF02-5346FAED8FAE}"/>
              </a:ext>
            </a:extLst>
          </p:cNvPr>
          <p:cNvSpPr/>
          <p:nvPr/>
        </p:nvSpPr>
        <p:spPr>
          <a:xfrm>
            <a:off x="1771437" y="2550315"/>
            <a:ext cx="652450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D9B95D5-D3D7-465D-A0A8-DAE9CFDB5EF8}"/>
              </a:ext>
            </a:extLst>
          </p:cNvPr>
          <p:cNvSpPr/>
          <p:nvPr/>
        </p:nvSpPr>
        <p:spPr>
          <a:xfrm>
            <a:off x="468371" y="2855115"/>
            <a:ext cx="652450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8FD18C-10F4-4FC2-8C7C-261E90175078}"/>
              </a:ext>
            </a:extLst>
          </p:cNvPr>
          <p:cNvSpPr/>
          <p:nvPr/>
        </p:nvSpPr>
        <p:spPr>
          <a:xfrm>
            <a:off x="367880" y="4234756"/>
            <a:ext cx="652450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FE1A15-8F5A-449A-A63D-2EF599D61172}"/>
              </a:ext>
            </a:extLst>
          </p:cNvPr>
          <p:cNvSpPr/>
          <p:nvPr/>
        </p:nvSpPr>
        <p:spPr>
          <a:xfrm>
            <a:off x="467455" y="3736295"/>
            <a:ext cx="652450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7E8D771-9324-47E0-B5B7-3E6EEB388236}"/>
              </a:ext>
            </a:extLst>
          </p:cNvPr>
          <p:cNvSpPr/>
          <p:nvPr/>
        </p:nvSpPr>
        <p:spPr>
          <a:xfrm>
            <a:off x="497747" y="3295705"/>
            <a:ext cx="652450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413D2C8-5F8B-4B06-A274-84C64CD2057C}"/>
              </a:ext>
            </a:extLst>
          </p:cNvPr>
          <p:cNvSpPr/>
          <p:nvPr/>
        </p:nvSpPr>
        <p:spPr>
          <a:xfrm>
            <a:off x="467454" y="2414525"/>
            <a:ext cx="652450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9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A92754-0578-453C-A9AA-8BC663AC0E01}"/>
              </a:ext>
            </a:extLst>
          </p:cNvPr>
          <p:cNvSpPr txBox="1"/>
          <p:nvPr/>
        </p:nvSpPr>
        <p:spPr>
          <a:xfrm>
            <a:off x="1119712" y="4572000"/>
            <a:ext cx="5382688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C09D88-0D35-4A97-A04F-F8929DDC0263}"/>
              </a:ext>
            </a:extLst>
          </p:cNvPr>
          <p:cNvSpPr txBox="1"/>
          <p:nvPr/>
        </p:nvSpPr>
        <p:spPr>
          <a:xfrm>
            <a:off x="1155998" y="8021032"/>
            <a:ext cx="5382688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8FEF1-23F4-42AB-AEE0-51F681FA0487}"/>
              </a:ext>
            </a:extLst>
          </p:cNvPr>
          <p:cNvSpPr txBox="1"/>
          <p:nvPr/>
        </p:nvSpPr>
        <p:spPr>
          <a:xfrm>
            <a:off x="1170512" y="7178230"/>
            <a:ext cx="5382688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9CCAA-6AB6-4D39-A330-0FDD49804DD1}"/>
              </a:ext>
            </a:extLst>
          </p:cNvPr>
          <p:cNvSpPr txBox="1"/>
          <p:nvPr/>
        </p:nvSpPr>
        <p:spPr>
          <a:xfrm>
            <a:off x="1119712" y="6335428"/>
            <a:ext cx="5382688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35B56A-3C6D-4D28-9151-1AEB13C038B0}"/>
              </a:ext>
            </a:extLst>
          </p:cNvPr>
          <p:cNvSpPr txBox="1"/>
          <p:nvPr/>
        </p:nvSpPr>
        <p:spPr>
          <a:xfrm>
            <a:off x="1119712" y="5492626"/>
            <a:ext cx="5382688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2299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744651-6FBA-49A0-AC8D-3E7D8599623C}"/>
              </a:ext>
            </a:extLst>
          </p:cNvPr>
          <p:cNvSpPr txBox="1"/>
          <p:nvPr/>
        </p:nvSpPr>
        <p:spPr>
          <a:xfrm>
            <a:off x="1177769" y="5094515"/>
            <a:ext cx="5382688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Please come to my concert.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C0840-99AB-434F-BF2F-F8EF73839B14}"/>
              </a:ext>
            </a:extLst>
          </p:cNvPr>
          <p:cNvSpPr txBox="1"/>
          <p:nvPr/>
        </p:nvSpPr>
        <p:spPr>
          <a:xfrm>
            <a:off x="1177769" y="6807199"/>
            <a:ext cx="5382688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5D2E7E-5A69-4EF0-8210-613FD3F7E227}"/>
              </a:ext>
            </a:extLst>
          </p:cNvPr>
          <p:cNvSpPr txBox="1"/>
          <p:nvPr/>
        </p:nvSpPr>
        <p:spPr>
          <a:xfrm>
            <a:off x="1166883" y="7663541"/>
            <a:ext cx="5382688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96C75-7185-455C-B467-30028100B9AD}"/>
              </a:ext>
            </a:extLst>
          </p:cNvPr>
          <p:cNvSpPr txBox="1"/>
          <p:nvPr/>
        </p:nvSpPr>
        <p:spPr>
          <a:xfrm>
            <a:off x="1177769" y="5950857"/>
            <a:ext cx="5382688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611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744651-6FBA-49A0-AC8D-3E7D8599623C}"/>
              </a:ext>
            </a:extLst>
          </p:cNvPr>
          <p:cNvSpPr txBox="1"/>
          <p:nvPr/>
        </p:nvSpPr>
        <p:spPr>
          <a:xfrm>
            <a:off x="1177769" y="4177139"/>
            <a:ext cx="3004159" cy="33855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discontinued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C0840-99AB-434F-BF2F-F8EF73839B14}"/>
              </a:ext>
            </a:extLst>
          </p:cNvPr>
          <p:cNvSpPr txBox="1"/>
          <p:nvPr/>
        </p:nvSpPr>
        <p:spPr>
          <a:xfrm>
            <a:off x="1177769" y="6705602"/>
            <a:ext cx="3004159" cy="3077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5D2E7E-5A69-4EF0-8210-613FD3F7E227}"/>
              </a:ext>
            </a:extLst>
          </p:cNvPr>
          <p:cNvSpPr txBox="1"/>
          <p:nvPr/>
        </p:nvSpPr>
        <p:spPr>
          <a:xfrm>
            <a:off x="1166883" y="7547429"/>
            <a:ext cx="3015045" cy="29326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96C75-7185-455C-B467-30028100B9AD}"/>
              </a:ext>
            </a:extLst>
          </p:cNvPr>
          <p:cNvSpPr txBox="1"/>
          <p:nvPr/>
        </p:nvSpPr>
        <p:spPr>
          <a:xfrm>
            <a:off x="1177769" y="5863774"/>
            <a:ext cx="3004159" cy="2932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E751822-F5A8-4D37-B59A-9F3C4483320F}"/>
              </a:ext>
            </a:extLst>
          </p:cNvPr>
          <p:cNvSpPr/>
          <p:nvPr/>
        </p:nvSpPr>
        <p:spPr>
          <a:xfrm>
            <a:off x="1177768" y="4206168"/>
            <a:ext cx="346231" cy="3077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1A4909-CC53-4B0D-A796-A0F2CCFF8B97}"/>
              </a:ext>
            </a:extLst>
          </p:cNvPr>
          <p:cNvCxnSpPr>
            <a:cxnSpLocks/>
          </p:cNvCxnSpPr>
          <p:nvPr/>
        </p:nvCxnSpPr>
        <p:spPr>
          <a:xfrm>
            <a:off x="2365829" y="4064000"/>
            <a:ext cx="10631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4D3FA3-E36C-4A2D-A751-B5F65308CC77}"/>
              </a:ext>
            </a:extLst>
          </p:cNvPr>
          <p:cNvCxnSpPr>
            <a:cxnSpLocks/>
          </p:cNvCxnSpPr>
          <p:nvPr/>
        </p:nvCxnSpPr>
        <p:spPr>
          <a:xfrm>
            <a:off x="4406900" y="5667828"/>
            <a:ext cx="6132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376A4C-D6E1-4FEE-8AC4-66F99E015F2E}"/>
              </a:ext>
            </a:extLst>
          </p:cNvPr>
          <p:cNvCxnSpPr>
            <a:cxnSpLocks/>
          </p:cNvCxnSpPr>
          <p:nvPr/>
        </p:nvCxnSpPr>
        <p:spPr>
          <a:xfrm>
            <a:off x="5486400" y="4847772"/>
            <a:ext cx="711199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BF3DE3-9159-4C19-94AD-69160186CB15}"/>
              </a:ext>
            </a:extLst>
          </p:cNvPr>
          <p:cNvCxnSpPr>
            <a:cxnSpLocks/>
          </p:cNvCxnSpPr>
          <p:nvPr/>
        </p:nvCxnSpPr>
        <p:spPr>
          <a:xfrm>
            <a:off x="3645048" y="6516917"/>
            <a:ext cx="53688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8463D-2027-4064-A003-7CFB5DB6634C}"/>
              </a:ext>
            </a:extLst>
          </p:cNvPr>
          <p:cNvCxnSpPr>
            <a:cxnSpLocks/>
          </p:cNvCxnSpPr>
          <p:nvPr/>
        </p:nvCxnSpPr>
        <p:spPr>
          <a:xfrm>
            <a:off x="3078843" y="7380515"/>
            <a:ext cx="635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2A675DAC-7DC6-4B79-9B04-76F1CA6F38F8}"/>
              </a:ext>
            </a:extLst>
          </p:cNvPr>
          <p:cNvSpPr/>
          <p:nvPr/>
        </p:nvSpPr>
        <p:spPr>
          <a:xfrm>
            <a:off x="756394" y="5058229"/>
            <a:ext cx="346231" cy="3077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98DFCD4-2EFB-4164-8DA4-E21A4E5127C2}"/>
              </a:ext>
            </a:extLst>
          </p:cNvPr>
          <p:cNvSpPr/>
          <p:nvPr/>
        </p:nvSpPr>
        <p:spPr>
          <a:xfrm>
            <a:off x="749136" y="5849257"/>
            <a:ext cx="346231" cy="3077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C40E939-CC13-4154-915A-B8104AA16EC9}"/>
              </a:ext>
            </a:extLst>
          </p:cNvPr>
          <p:cNvSpPr/>
          <p:nvPr/>
        </p:nvSpPr>
        <p:spPr>
          <a:xfrm>
            <a:off x="749134" y="7507514"/>
            <a:ext cx="346231" cy="3077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6CC9A9D-7201-44FA-90D5-E6DA0EAD5039}"/>
              </a:ext>
            </a:extLst>
          </p:cNvPr>
          <p:cNvSpPr/>
          <p:nvPr/>
        </p:nvSpPr>
        <p:spPr>
          <a:xfrm>
            <a:off x="749135" y="6640288"/>
            <a:ext cx="346231" cy="3077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F12A19-1596-4315-A6B0-7CA98394DBA4}"/>
              </a:ext>
            </a:extLst>
          </p:cNvPr>
          <p:cNvSpPr txBox="1"/>
          <p:nvPr/>
        </p:nvSpPr>
        <p:spPr>
          <a:xfrm>
            <a:off x="1177769" y="5013205"/>
            <a:ext cx="3004159" cy="2932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9618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0528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1906</TotalTime>
  <Words>317</Words>
  <Application>Microsoft Office PowerPoint</Application>
  <PresentationFormat>Letter Paper (8.5x11 in)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Facet</vt:lpstr>
      <vt:lpstr>Welcome to  Mrs. Cooper’s Class</vt:lpstr>
      <vt:lpstr>Click to type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Mrs. Cooper’s Class</dc:title>
  <dc:creator>Natasha Gordon</dc:creator>
  <cp:lastModifiedBy>Natasha Gordon</cp:lastModifiedBy>
  <cp:revision>7</cp:revision>
  <dcterms:created xsi:type="dcterms:W3CDTF">2020-04-13T09:56:40Z</dcterms:created>
  <dcterms:modified xsi:type="dcterms:W3CDTF">2020-04-14T17:42:45Z</dcterms:modified>
</cp:coreProperties>
</file>